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11.jpeg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tags" Target="../tags/tag9.xml"/><Relationship Id="rId1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_MG_3801"/>
          <p:cNvPicPr>
            <a:picLocks noChangeAspect="1"/>
          </p:cNvPicPr>
          <p:nvPr/>
        </p:nvPicPr>
        <p:blipFill>
          <a:blip r:embed="rId1"/>
          <a:srcRect t="16922"/>
          <a:stretch>
            <a:fillRect/>
          </a:stretch>
        </p:blipFill>
        <p:spPr>
          <a:xfrm>
            <a:off x="0" y="-635"/>
            <a:ext cx="12192000" cy="6858635"/>
          </a:xfrm>
          <a:prstGeom prst="rect">
            <a:avLst/>
          </a:prstGeom>
        </p:spPr>
      </p:pic>
      <p:sp>
        <p:nvSpPr>
          <p:cNvPr id="5" name="深度视觉·原创设计 https://www.docer.com/works?userid=22383862"/>
          <p:cNvSpPr/>
          <p:nvPr/>
        </p:nvSpPr>
        <p:spPr>
          <a:xfrm>
            <a:off x="0" y="-635"/>
            <a:ext cx="12192000" cy="6858635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3742690" y="2499995"/>
            <a:ext cx="47066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sz="7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输入文案</a:t>
            </a:r>
            <a:endParaRPr kumimoji="1" lang="zh-CN" altLang="en-US" sz="7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5" name="深度视觉·原创设计 https://www.docer.com/works?userid=22383862"/>
          <p:cNvSpPr/>
          <p:nvPr/>
        </p:nvSpPr>
        <p:spPr>
          <a:xfrm>
            <a:off x="0" y="4040505"/>
            <a:ext cx="12192000" cy="119951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3996690" y="4011295"/>
            <a:ext cx="4452620" cy="73596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ctr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449570" y="3703320"/>
            <a:ext cx="1546860" cy="75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" name="深度视觉·原创设计 https://www.docer.com/works?userid=22383862"/>
          <p:cNvSpPr/>
          <p:nvPr/>
        </p:nvSpPr>
        <p:spPr>
          <a:xfrm flipV="1">
            <a:off x="0" y="-635"/>
            <a:ext cx="479425" cy="8394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188678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pic>
        <p:nvPicPr>
          <p:cNvPr id="3" name="图片 2" descr="_MG_4585"/>
          <p:cNvPicPr>
            <a:picLocks noChangeAspect="1"/>
          </p:cNvPicPr>
          <p:nvPr/>
        </p:nvPicPr>
        <p:blipFill>
          <a:blip r:embed="rId2"/>
          <a:srcRect l="79774" r="6699"/>
          <a:stretch>
            <a:fillRect/>
          </a:stretch>
        </p:blipFill>
        <p:spPr>
          <a:xfrm>
            <a:off x="11103610" y="1270"/>
            <a:ext cx="1391285" cy="6857365"/>
          </a:xfrm>
          <a:prstGeom prst="rect">
            <a:avLst/>
          </a:prstGeom>
        </p:spPr>
      </p:pic>
      <p:pic>
        <p:nvPicPr>
          <p:cNvPr id="9" name="图片 8" descr="_MG_4585"/>
          <p:cNvPicPr>
            <a:picLocks noChangeAspect="1"/>
          </p:cNvPicPr>
          <p:nvPr/>
        </p:nvPicPr>
        <p:blipFill>
          <a:blip r:embed="rId2"/>
          <a:srcRect l="50528" t="40467" r="21813"/>
          <a:stretch>
            <a:fillRect/>
          </a:stretch>
        </p:blipFill>
        <p:spPr>
          <a:xfrm>
            <a:off x="8095615" y="2776220"/>
            <a:ext cx="2844800" cy="4082415"/>
          </a:xfrm>
          <a:prstGeom prst="rect">
            <a:avLst/>
          </a:prstGeom>
        </p:spPr>
      </p:pic>
      <p:pic>
        <p:nvPicPr>
          <p:cNvPr id="11" name="图片 10" descr="_MG_4585"/>
          <p:cNvPicPr>
            <a:picLocks noChangeAspect="1"/>
          </p:cNvPicPr>
          <p:nvPr/>
        </p:nvPicPr>
        <p:blipFill>
          <a:blip r:embed="rId2"/>
          <a:srcRect l="50231" r="21813" b="62422"/>
          <a:stretch>
            <a:fillRect/>
          </a:stretch>
        </p:blipFill>
        <p:spPr>
          <a:xfrm>
            <a:off x="8096250" y="0"/>
            <a:ext cx="2844165" cy="257683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483360" y="1334770"/>
            <a:ext cx="5473065" cy="1241425"/>
            <a:chOff x="4963" y="3376"/>
            <a:chExt cx="8619" cy="1955"/>
          </a:xfrm>
        </p:grpSpPr>
        <p:sp>
          <p:nvSpPr>
            <p:cNvPr id="14" name="深度视觉·原创设计 https://www.docer.com/works?userid=22383862"/>
            <p:cNvSpPr txBox="1"/>
            <p:nvPr/>
          </p:nvSpPr>
          <p:spPr>
            <a:xfrm>
              <a:off x="4963" y="3376"/>
              <a:ext cx="2120" cy="796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endParaRPr>
            </a:p>
          </p:txBody>
        </p:sp>
        <p:sp>
          <p:nvSpPr>
            <p:cNvPr id="15" name="深度视觉·原创设计 https://www.docer.com/works?userid=22383862"/>
            <p:cNvSpPr txBox="1"/>
            <p:nvPr/>
          </p:nvSpPr>
          <p:spPr>
            <a:xfrm>
              <a:off x="4963" y="4172"/>
              <a:ext cx="8619" cy="1159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请在此处添加具体内容，文字尽量言简意赅，简单说明即可，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endParaRPr>
            </a:p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请在此处添加具体内容，文字尽量言简意赅，简单说明即可。</a:t>
              </a:r>
              <a:endParaRPr kumimoji="0" lang="zh-CN" altLang="en-US" sz="1400" b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+mn-cs"/>
                <a:sym typeface="FZHei-B01S" panose="02010601030101010101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483360" y="4702175"/>
            <a:ext cx="5473065" cy="1241425"/>
            <a:chOff x="4963" y="3376"/>
            <a:chExt cx="8619" cy="1955"/>
          </a:xfrm>
        </p:grpSpPr>
        <p:sp>
          <p:nvSpPr>
            <p:cNvPr id="19" name="深度视觉·原创设计 https://www.docer.com/works?userid=22383862"/>
            <p:cNvSpPr txBox="1"/>
            <p:nvPr/>
          </p:nvSpPr>
          <p:spPr>
            <a:xfrm>
              <a:off x="4963" y="3376"/>
              <a:ext cx="2120" cy="796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endParaRPr>
            </a:p>
          </p:txBody>
        </p:sp>
        <p:sp>
          <p:nvSpPr>
            <p:cNvPr id="20" name="深度视觉·原创设计 https://www.docer.com/works?userid=22383862"/>
            <p:cNvSpPr txBox="1"/>
            <p:nvPr/>
          </p:nvSpPr>
          <p:spPr>
            <a:xfrm>
              <a:off x="4963" y="4172"/>
              <a:ext cx="8619" cy="1159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请在此处添加具体内容，文字尽量言简意赅，简单说明即可。</a:t>
              </a:r>
              <a:endParaRPr kumimoji="0" lang="zh-CN" altLang="en-US" sz="1400" b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+mn-cs"/>
                <a:sym typeface="FZHei-B01S" panose="02010601030101010101" pitchFamily="2" charset="-122"/>
              </a:endParaRPr>
            </a:p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请在此处添加具体内容，文字尽量言简意赅，简单说明即可。</a:t>
              </a:r>
              <a:endParaRPr kumimoji="0" lang="zh-CN" altLang="en-US" sz="1400" b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+mn-cs"/>
                <a:sym typeface="FZHei-B01S" panose="02010601030101010101" pitchFamily="2" charset="-122"/>
              </a:endParaRPr>
            </a:p>
          </p:txBody>
        </p:sp>
      </p:grpSp>
      <p:sp>
        <p:nvSpPr>
          <p:cNvPr id="27" name="椭圆 26"/>
          <p:cNvSpPr/>
          <p:nvPr/>
        </p:nvSpPr>
        <p:spPr>
          <a:xfrm>
            <a:off x="1459865" y="3063875"/>
            <a:ext cx="1144270" cy="114427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28" name="椭圆 27"/>
          <p:cNvSpPr/>
          <p:nvPr/>
        </p:nvSpPr>
        <p:spPr>
          <a:xfrm>
            <a:off x="3647440" y="3037840"/>
            <a:ext cx="1144270" cy="114427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29" name="椭圆 28"/>
          <p:cNvSpPr/>
          <p:nvPr/>
        </p:nvSpPr>
        <p:spPr>
          <a:xfrm>
            <a:off x="5812155" y="3037840"/>
            <a:ext cx="1144270" cy="114427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33" name="Oval 11"/>
          <p:cNvSpPr/>
          <p:nvPr userDrawn="1"/>
        </p:nvSpPr>
        <p:spPr>
          <a:xfrm rot="10800000" flipV="1">
            <a:off x="11285620" y="6198667"/>
            <a:ext cx="539015" cy="5390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34" name="TextBox 14"/>
          <p:cNvSpPr txBox="1"/>
          <p:nvPr userDrawn="1"/>
        </p:nvSpPr>
        <p:spPr>
          <a:xfrm>
            <a:off x="11389056" y="6337369"/>
            <a:ext cx="3321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fld id="{BF646540-7FAC-45C6-A1E7-8889A418302A}" type="slidenum">
              <a:rPr lang="en-US" sz="1100" smtClean="0">
                <a:solidFill>
                  <a:schemeClr val="bg1"/>
                </a:solidFill>
                <a:ea typeface="方正黑体_GBK" panose="02000000000000000000" charset="-122"/>
                <a:cs typeface="方正黑体_GBK" panose="02000000000000000000" charset="-122"/>
              </a:rPr>
            </a:fld>
            <a:endParaRPr lang="en-US" sz="1100" dirty="0">
              <a:solidFill>
                <a:schemeClr val="bg1"/>
              </a:solidFill>
              <a:ea typeface="方正黑体_GBK" panose="02000000000000000000" charset="-122"/>
              <a:cs typeface="方正黑体_GBK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" name="深度视觉·原创设计 https://www.docer.com/works?userid=22383862"/>
          <p:cNvSpPr/>
          <p:nvPr/>
        </p:nvSpPr>
        <p:spPr>
          <a:xfrm flipV="1">
            <a:off x="0" y="-635"/>
            <a:ext cx="479425" cy="8394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188678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sp>
        <p:nvSpPr>
          <p:cNvPr id="15" name="深度视觉·原创设计 https://www.docer.com/works?userid=22383862"/>
          <p:cNvSpPr txBox="1"/>
          <p:nvPr/>
        </p:nvSpPr>
        <p:spPr>
          <a:xfrm>
            <a:off x="1261110" y="4697730"/>
            <a:ext cx="2597785" cy="138239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请在此处添加具体内容，文字尽量言简意赅，简单说明即可。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pic>
        <p:nvPicPr>
          <p:cNvPr id="2" name="图片 1" descr="_MG_4373"/>
          <p:cNvPicPr>
            <a:picLocks noChangeAspect="1"/>
          </p:cNvPicPr>
          <p:nvPr/>
        </p:nvPicPr>
        <p:blipFill>
          <a:blip r:embed="rId2"/>
          <a:srcRect l="54230" t="41269" r="8062"/>
          <a:stretch>
            <a:fillRect/>
          </a:stretch>
        </p:blipFill>
        <p:spPr>
          <a:xfrm>
            <a:off x="1261745" y="1727200"/>
            <a:ext cx="2597150" cy="2696845"/>
          </a:xfrm>
          <a:prstGeom prst="rect">
            <a:avLst/>
          </a:prstGeom>
        </p:spPr>
      </p:pic>
      <p:sp>
        <p:nvSpPr>
          <p:cNvPr id="5" name="深度视觉·原创设计 https://www.docer.com/works?userid=22383862"/>
          <p:cNvSpPr/>
          <p:nvPr/>
        </p:nvSpPr>
        <p:spPr>
          <a:xfrm flipV="1">
            <a:off x="1261745" y="1109980"/>
            <a:ext cx="2597150" cy="61722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449070" y="1153795"/>
            <a:ext cx="1346200" cy="50546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输入标题</a:t>
            </a:r>
            <a:endParaRPr lang="zh-CN" altLang="en-US" b="1" dirty="0">
              <a:solidFill>
                <a:schemeClr val="bg1"/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4686300" y="4697730"/>
            <a:ext cx="2597785" cy="138239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请在此处添加具体内容，文字尽量言简意赅，简单说明即可。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10" name="深度视觉·原创设计 https://www.docer.com/works?userid=22383862"/>
          <p:cNvSpPr/>
          <p:nvPr/>
        </p:nvSpPr>
        <p:spPr>
          <a:xfrm flipV="1">
            <a:off x="4686935" y="1109980"/>
            <a:ext cx="2597150" cy="61722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4874260" y="1153795"/>
            <a:ext cx="1346200" cy="50546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输入标题</a:t>
            </a:r>
            <a:endParaRPr lang="zh-CN" altLang="en-US" b="1" dirty="0">
              <a:solidFill>
                <a:schemeClr val="bg1"/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16" name="深度视觉·原创设计 https://www.docer.com/works?userid=22383862"/>
          <p:cNvSpPr txBox="1"/>
          <p:nvPr/>
        </p:nvSpPr>
        <p:spPr>
          <a:xfrm>
            <a:off x="8018780" y="4697730"/>
            <a:ext cx="2597785" cy="138239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请在此处添加具体内容，文字尽量言简意赅，简单说明即可。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21" name="深度视觉·原创设计 https://www.docer.com/works?userid=22383862"/>
          <p:cNvSpPr/>
          <p:nvPr/>
        </p:nvSpPr>
        <p:spPr>
          <a:xfrm flipV="1">
            <a:off x="8019415" y="1109980"/>
            <a:ext cx="2597150" cy="61722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22" name="深度视觉·原创设计 https://www.docer.com/works?userid=22383862"/>
          <p:cNvSpPr txBox="1"/>
          <p:nvPr/>
        </p:nvSpPr>
        <p:spPr>
          <a:xfrm>
            <a:off x="8206740" y="1153795"/>
            <a:ext cx="1346200" cy="50546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输入标题</a:t>
            </a:r>
            <a:endParaRPr lang="zh-CN" altLang="en-US" b="1" dirty="0">
              <a:solidFill>
                <a:schemeClr val="bg1"/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pic>
        <p:nvPicPr>
          <p:cNvPr id="23" name="图片 22" descr="_MG_4625"/>
          <p:cNvPicPr>
            <a:picLocks noChangeAspect="1"/>
          </p:cNvPicPr>
          <p:nvPr/>
        </p:nvPicPr>
        <p:blipFill>
          <a:blip r:embed="rId3"/>
          <a:srcRect l="15656" r="20713"/>
          <a:stretch>
            <a:fillRect/>
          </a:stretch>
        </p:blipFill>
        <p:spPr>
          <a:xfrm>
            <a:off x="4689475" y="1727200"/>
            <a:ext cx="2597150" cy="2696210"/>
          </a:xfrm>
          <a:prstGeom prst="rect">
            <a:avLst/>
          </a:prstGeom>
        </p:spPr>
      </p:pic>
      <p:pic>
        <p:nvPicPr>
          <p:cNvPr id="24" name="图片 23" descr="_MG_4607"/>
          <p:cNvPicPr>
            <a:picLocks noChangeAspect="1"/>
          </p:cNvPicPr>
          <p:nvPr/>
        </p:nvPicPr>
        <p:blipFill>
          <a:blip r:embed="rId4"/>
          <a:srcRect l="22619" r="13380"/>
          <a:stretch>
            <a:fillRect/>
          </a:stretch>
        </p:blipFill>
        <p:spPr>
          <a:xfrm>
            <a:off x="8019415" y="1727200"/>
            <a:ext cx="2602230" cy="2689225"/>
          </a:xfrm>
          <a:prstGeom prst="rect">
            <a:avLst/>
          </a:prstGeom>
        </p:spPr>
      </p:pic>
      <p:sp>
        <p:nvSpPr>
          <p:cNvPr id="55" name="Rectangle 10"/>
          <p:cNvSpPr/>
          <p:nvPr userDrawn="1"/>
        </p:nvSpPr>
        <p:spPr>
          <a:xfrm>
            <a:off x="0" y="6256419"/>
            <a:ext cx="10645541" cy="423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6" name="Oval 11"/>
          <p:cNvSpPr/>
          <p:nvPr userDrawn="1"/>
        </p:nvSpPr>
        <p:spPr>
          <a:xfrm rot="10800000" flipV="1">
            <a:off x="11285620" y="6198667"/>
            <a:ext cx="539015" cy="5390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7" name="Rounded Rectangle 12"/>
          <p:cNvSpPr/>
          <p:nvPr userDrawn="1"/>
        </p:nvSpPr>
        <p:spPr>
          <a:xfrm rot="10800000" flipV="1">
            <a:off x="9466446" y="6256419"/>
            <a:ext cx="1742173" cy="423512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25" name="TextBox 13"/>
          <p:cNvSpPr txBox="1"/>
          <p:nvPr userDrawn="1"/>
        </p:nvSpPr>
        <p:spPr>
          <a:xfrm>
            <a:off x="9571405" y="6337369"/>
            <a:ext cx="153225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sz="1100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MADINOZ TEMPLATE</a:t>
            </a:r>
            <a:endParaRPr lang="en-US" sz="1100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26" name="TextBox 14"/>
          <p:cNvSpPr txBox="1"/>
          <p:nvPr userDrawn="1"/>
        </p:nvSpPr>
        <p:spPr>
          <a:xfrm>
            <a:off x="11389056" y="6337369"/>
            <a:ext cx="3321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fld id="{BF646540-7FAC-45C6-A1E7-8889A418302A}" type="slidenum">
              <a:rPr lang="en-US" sz="1100" smtClean="0">
                <a:solidFill>
                  <a:schemeClr val="bg1"/>
                </a:solidFill>
                <a:ea typeface="方正黑体_GBK" panose="02000000000000000000" charset="-122"/>
                <a:cs typeface="方正黑体_GBK" panose="02000000000000000000" charset="-122"/>
              </a:rPr>
            </a:fld>
            <a:endParaRPr lang="en-US" sz="1100" dirty="0">
              <a:solidFill>
                <a:schemeClr val="bg1"/>
              </a:solidFill>
              <a:ea typeface="方正黑体_GBK" panose="02000000000000000000" charset="-122"/>
              <a:cs typeface="方正黑体_GBK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 descr="_MG_4201"/>
          <p:cNvPicPr>
            <a:picLocks noChangeAspect="1"/>
          </p:cNvPicPr>
          <p:nvPr/>
        </p:nvPicPr>
        <p:blipFill>
          <a:blip r:embed="rId1"/>
          <a:srcRect t="6508" b="8766"/>
          <a:stretch>
            <a:fillRect/>
          </a:stretch>
        </p:blipFill>
        <p:spPr>
          <a:xfrm>
            <a:off x="635" y="-28575"/>
            <a:ext cx="12192000" cy="6886575"/>
          </a:xfrm>
          <a:prstGeom prst="rect">
            <a:avLst/>
          </a:prstGeom>
        </p:spPr>
      </p:pic>
      <p:sp>
        <p:nvSpPr>
          <p:cNvPr id="28" name="深度视觉·原创设计 https://www.docer.com/works?userid=22383862"/>
          <p:cNvSpPr/>
          <p:nvPr/>
        </p:nvSpPr>
        <p:spPr>
          <a:xfrm>
            <a:off x="0" y="0"/>
            <a:ext cx="12192000" cy="6858635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3345180"/>
            <a:ext cx="1546860" cy="12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477260" y="3345180"/>
            <a:ext cx="8715375" cy="107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深度视觉·原创设计 https://www.docer.com/works?userid=22383862"/>
          <p:cNvSpPr txBox="1"/>
          <p:nvPr/>
        </p:nvSpPr>
        <p:spPr>
          <a:xfrm>
            <a:off x="1847215" y="2962910"/>
            <a:ext cx="133032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z="72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04</a:t>
            </a:r>
            <a:endParaRPr kumimoji="1" lang="en-US" altLang="zh-CN" sz="72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35" y="3600450"/>
            <a:ext cx="1546860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3477895" y="3600450"/>
            <a:ext cx="8715375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Freeform 9"/>
          <p:cNvSpPr/>
          <p:nvPr/>
        </p:nvSpPr>
        <p:spPr bwMode="auto">
          <a:xfrm>
            <a:off x="1844007" y="2022923"/>
            <a:ext cx="2486411" cy="1315323"/>
          </a:xfrm>
          <a:custGeom>
            <a:avLst/>
            <a:gdLst>
              <a:gd name="T0" fmla="*/ 49 w 966"/>
              <a:gd name="T1" fmla="*/ 0 h 339"/>
              <a:gd name="T2" fmla="*/ 804 w 966"/>
              <a:gd name="T3" fmla="*/ 0 h 339"/>
              <a:gd name="T4" fmla="*/ 818 w 966"/>
              <a:gd name="T5" fmla="*/ 3 h 339"/>
              <a:gd name="T6" fmla="*/ 829 w 966"/>
              <a:gd name="T7" fmla="*/ 7 h 339"/>
              <a:gd name="T8" fmla="*/ 840 w 966"/>
              <a:gd name="T9" fmla="*/ 16 h 339"/>
              <a:gd name="T10" fmla="*/ 953 w 966"/>
              <a:gd name="T11" fmla="*/ 136 h 339"/>
              <a:gd name="T12" fmla="*/ 961 w 966"/>
              <a:gd name="T13" fmla="*/ 149 h 339"/>
              <a:gd name="T14" fmla="*/ 966 w 966"/>
              <a:gd name="T15" fmla="*/ 162 h 339"/>
              <a:gd name="T16" fmla="*/ 966 w 966"/>
              <a:gd name="T17" fmla="*/ 177 h 339"/>
              <a:gd name="T18" fmla="*/ 961 w 966"/>
              <a:gd name="T19" fmla="*/ 191 h 339"/>
              <a:gd name="T20" fmla="*/ 953 w 966"/>
              <a:gd name="T21" fmla="*/ 203 h 339"/>
              <a:gd name="T22" fmla="*/ 840 w 966"/>
              <a:gd name="T23" fmla="*/ 323 h 339"/>
              <a:gd name="T24" fmla="*/ 829 w 966"/>
              <a:gd name="T25" fmla="*/ 332 h 339"/>
              <a:gd name="T26" fmla="*/ 818 w 966"/>
              <a:gd name="T27" fmla="*/ 337 h 339"/>
              <a:gd name="T28" fmla="*/ 804 w 966"/>
              <a:gd name="T29" fmla="*/ 339 h 339"/>
              <a:gd name="T30" fmla="*/ 49 w 966"/>
              <a:gd name="T31" fmla="*/ 339 h 339"/>
              <a:gd name="T32" fmla="*/ 32 w 966"/>
              <a:gd name="T33" fmla="*/ 336 h 339"/>
              <a:gd name="T34" fmla="*/ 18 w 966"/>
              <a:gd name="T35" fmla="*/ 329 h 339"/>
              <a:gd name="T36" fmla="*/ 8 w 966"/>
              <a:gd name="T37" fmla="*/ 316 h 339"/>
              <a:gd name="T38" fmla="*/ 1 w 966"/>
              <a:gd name="T39" fmla="*/ 303 h 339"/>
              <a:gd name="T40" fmla="*/ 0 w 966"/>
              <a:gd name="T41" fmla="*/ 287 h 339"/>
              <a:gd name="T42" fmla="*/ 3 w 966"/>
              <a:gd name="T43" fmla="*/ 272 h 339"/>
              <a:gd name="T44" fmla="*/ 14 w 966"/>
              <a:gd name="T45" fmla="*/ 257 h 339"/>
              <a:gd name="T46" fmla="*/ 64 w 966"/>
              <a:gd name="T47" fmla="*/ 203 h 339"/>
              <a:gd name="T48" fmla="*/ 72 w 966"/>
              <a:gd name="T49" fmla="*/ 191 h 339"/>
              <a:gd name="T50" fmla="*/ 77 w 966"/>
              <a:gd name="T51" fmla="*/ 177 h 339"/>
              <a:gd name="T52" fmla="*/ 77 w 966"/>
              <a:gd name="T53" fmla="*/ 162 h 339"/>
              <a:gd name="T54" fmla="*/ 72 w 966"/>
              <a:gd name="T55" fmla="*/ 149 h 339"/>
              <a:gd name="T56" fmla="*/ 64 w 966"/>
              <a:gd name="T57" fmla="*/ 136 h 339"/>
              <a:gd name="T58" fmla="*/ 14 w 966"/>
              <a:gd name="T59" fmla="*/ 83 h 339"/>
              <a:gd name="T60" fmla="*/ 3 w 966"/>
              <a:gd name="T61" fmla="*/ 68 h 339"/>
              <a:gd name="T62" fmla="*/ 0 w 966"/>
              <a:gd name="T63" fmla="*/ 53 h 339"/>
              <a:gd name="T64" fmla="*/ 1 w 966"/>
              <a:gd name="T65" fmla="*/ 37 h 339"/>
              <a:gd name="T66" fmla="*/ 8 w 966"/>
              <a:gd name="T67" fmla="*/ 23 h 339"/>
              <a:gd name="T68" fmla="*/ 18 w 966"/>
              <a:gd name="T69" fmla="*/ 11 h 339"/>
              <a:gd name="T70" fmla="*/ 32 w 966"/>
              <a:gd name="T71" fmla="*/ 4 h 339"/>
              <a:gd name="T72" fmla="*/ 49 w 966"/>
              <a:gd name="T73" fmla="*/ 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66" h="339">
                <a:moveTo>
                  <a:pt x="49" y="0"/>
                </a:moveTo>
                <a:lnTo>
                  <a:pt x="804" y="0"/>
                </a:lnTo>
                <a:lnTo>
                  <a:pt x="818" y="3"/>
                </a:lnTo>
                <a:lnTo>
                  <a:pt x="829" y="7"/>
                </a:lnTo>
                <a:lnTo>
                  <a:pt x="840" y="16"/>
                </a:lnTo>
                <a:lnTo>
                  <a:pt x="953" y="136"/>
                </a:lnTo>
                <a:lnTo>
                  <a:pt x="961" y="149"/>
                </a:lnTo>
                <a:lnTo>
                  <a:pt x="966" y="162"/>
                </a:lnTo>
                <a:lnTo>
                  <a:pt x="966" y="177"/>
                </a:lnTo>
                <a:lnTo>
                  <a:pt x="961" y="191"/>
                </a:lnTo>
                <a:lnTo>
                  <a:pt x="953" y="203"/>
                </a:lnTo>
                <a:lnTo>
                  <a:pt x="840" y="323"/>
                </a:lnTo>
                <a:lnTo>
                  <a:pt x="829" y="332"/>
                </a:lnTo>
                <a:lnTo>
                  <a:pt x="818" y="337"/>
                </a:lnTo>
                <a:lnTo>
                  <a:pt x="804" y="339"/>
                </a:lnTo>
                <a:lnTo>
                  <a:pt x="49" y="339"/>
                </a:lnTo>
                <a:lnTo>
                  <a:pt x="32" y="336"/>
                </a:lnTo>
                <a:lnTo>
                  <a:pt x="18" y="329"/>
                </a:lnTo>
                <a:lnTo>
                  <a:pt x="8" y="316"/>
                </a:lnTo>
                <a:lnTo>
                  <a:pt x="1" y="303"/>
                </a:lnTo>
                <a:lnTo>
                  <a:pt x="0" y="287"/>
                </a:lnTo>
                <a:lnTo>
                  <a:pt x="3" y="272"/>
                </a:lnTo>
                <a:lnTo>
                  <a:pt x="14" y="257"/>
                </a:lnTo>
                <a:lnTo>
                  <a:pt x="64" y="203"/>
                </a:lnTo>
                <a:lnTo>
                  <a:pt x="72" y="191"/>
                </a:lnTo>
                <a:lnTo>
                  <a:pt x="77" y="177"/>
                </a:lnTo>
                <a:lnTo>
                  <a:pt x="77" y="162"/>
                </a:lnTo>
                <a:lnTo>
                  <a:pt x="72" y="149"/>
                </a:lnTo>
                <a:lnTo>
                  <a:pt x="64" y="136"/>
                </a:lnTo>
                <a:lnTo>
                  <a:pt x="14" y="83"/>
                </a:lnTo>
                <a:lnTo>
                  <a:pt x="3" y="68"/>
                </a:lnTo>
                <a:lnTo>
                  <a:pt x="0" y="53"/>
                </a:lnTo>
                <a:lnTo>
                  <a:pt x="1" y="37"/>
                </a:lnTo>
                <a:lnTo>
                  <a:pt x="8" y="23"/>
                </a:lnTo>
                <a:lnTo>
                  <a:pt x="18" y="11"/>
                </a:lnTo>
                <a:lnTo>
                  <a:pt x="32" y="4"/>
                </a:lnTo>
                <a:lnTo>
                  <a:pt x="4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solidFill>
                <a:schemeClr val="bg1"/>
              </a:solidFill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15" name="TextBox 8"/>
          <p:cNvSpPr txBox="1"/>
          <p:nvPr/>
        </p:nvSpPr>
        <p:spPr>
          <a:xfrm>
            <a:off x="2041657" y="3989518"/>
            <a:ext cx="20906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</a:pP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出现上述症状不一定感染冠状病毒，应及时到正规医疗机构就诊，详细告知个人症状和近期活动情况</a:t>
            </a:r>
            <a:endParaRPr kumimoji="1" lang="zh-CN" altLang="en-US" sz="1200" dirty="0">
              <a:solidFill>
                <a:schemeClr val="bg1">
                  <a:lumMod val="50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ea"/>
            </a:endParaRPr>
          </a:p>
        </p:txBody>
      </p:sp>
      <p:sp>
        <p:nvSpPr>
          <p:cNvPr id="16" name="TextBox 9"/>
          <p:cNvSpPr txBox="1"/>
          <p:nvPr/>
        </p:nvSpPr>
        <p:spPr>
          <a:xfrm>
            <a:off x="2041657" y="3681741"/>
            <a:ext cx="4381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01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20" name="Freeform 395"/>
          <p:cNvSpPr>
            <a:spLocks noEditPoints="1"/>
          </p:cNvSpPr>
          <p:nvPr/>
        </p:nvSpPr>
        <p:spPr bwMode="auto">
          <a:xfrm>
            <a:off x="2229447" y="2471479"/>
            <a:ext cx="466850" cy="412387"/>
          </a:xfrm>
          <a:custGeom>
            <a:avLst/>
            <a:gdLst>
              <a:gd name="T0" fmla="*/ 1401 w 3420"/>
              <a:gd name="T1" fmla="*/ 2850 h 3016"/>
              <a:gd name="T2" fmla="*/ 1403 w 3420"/>
              <a:gd name="T3" fmla="*/ 2847 h 3016"/>
              <a:gd name="T4" fmla="*/ 186 w 3420"/>
              <a:gd name="T5" fmla="*/ 918 h 3016"/>
              <a:gd name="T6" fmla="*/ 168 w 3420"/>
              <a:gd name="T7" fmla="*/ 1444 h 3016"/>
              <a:gd name="T8" fmla="*/ 320 w 3420"/>
              <a:gd name="T9" fmla="*/ 1477 h 3016"/>
              <a:gd name="T10" fmla="*/ 3045 w 3420"/>
              <a:gd name="T11" fmla="*/ 1488 h 3016"/>
              <a:gd name="T12" fmla="*/ 3208 w 3420"/>
              <a:gd name="T13" fmla="*/ 1358 h 3016"/>
              <a:gd name="T14" fmla="*/ 3251 w 3420"/>
              <a:gd name="T15" fmla="*/ 1148 h 3016"/>
              <a:gd name="T16" fmla="*/ 3154 w 3420"/>
              <a:gd name="T17" fmla="*/ 963 h 3016"/>
              <a:gd name="T18" fmla="*/ 578 w 3420"/>
              <a:gd name="T19" fmla="*/ 681 h 3016"/>
              <a:gd name="T20" fmla="*/ 495 w 3420"/>
              <a:gd name="T21" fmla="*/ 734 h 3016"/>
              <a:gd name="T22" fmla="*/ 488 w 3420"/>
              <a:gd name="T23" fmla="*/ 1633 h 3016"/>
              <a:gd name="T24" fmla="*/ 548 w 3420"/>
              <a:gd name="T25" fmla="*/ 1700 h 3016"/>
              <a:gd name="T26" fmla="*/ 588 w 3420"/>
              <a:gd name="T27" fmla="*/ 1704 h 3016"/>
              <a:gd name="T28" fmla="*/ 713 w 3420"/>
              <a:gd name="T29" fmla="*/ 1705 h 3016"/>
              <a:gd name="T30" fmla="*/ 889 w 3420"/>
              <a:gd name="T31" fmla="*/ 1705 h 3016"/>
              <a:gd name="T32" fmla="*/ 1015 w 3420"/>
              <a:gd name="T33" fmla="*/ 1705 h 3016"/>
              <a:gd name="T34" fmla="*/ 2833 w 3420"/>
              <a:gd name="T35" fmla="*/ 165 h 3016"/>
              <a:gd name="T36" fmla="*/ 2406 w 3420"/>
              <a:gd name="T37" fmla="*/ 373 h 3016"/>
              <a:gd name="T38" fmla="*/ 1660 w 3420"/>
              <a:gd name="T39" fmla="*/ 604 h 3016"/>
              <a:gd name="T40" fmla="*/ 1350 w 3420"/>
              <a:gd name="T41" fmla="*/ 1731 h 3016"/>
              <a:gd name="T42" fmla="*/ 2113 w 3420"/>
              <a:gd name="T43" fmla="*/ 1903 h 3016"/>
              <a:gd name="T44" fmla="*/ 2831 w 3420"/>
              <a:gd name="T45" fmla="*/ 2220 h 3016"/>
              <a:gd name="T46" fmla="*/ 2838 w 3420"/>
              <a:gd name="T47" fmla="*/ 2218 h 3016"/>
              <a:gd name="T48" fmla="*/ 2835 w 3420"/>
              <a:gd name="T49" fmla="*/ 166 h 3016"/>
              <a:gd name="T50" fmla="*/ 2919 w 3420"/>
              <a:gd name="T51" fmla="*/ 23 h 3016"/>
              <a:gd name="T52" fmla="*/ 3000 w 3420"/>
              <a:gd name="T53" fmla="*/ 139 h 3016"/>
              <a:gd name="T54" fmla="*/ 3156 w 3420"/>
              <a:gd name="T55" fmla="*/ 765 h 3016"/>
              <a:gd name="T56" fmla="*/ 3346 w 3420"/>
              <a:gd name="T57" fmla="*/ 939 h 3016"/>
              <a:gd name="T58" fmla="*/ 3420 w 3420"/>
              <a:gd name="T59" fmla="*/ 1192 h 3016"/>
              <a:gd name="T60" fmla="*/ 3346 w 3420"/>
              <a:gd name="T61" fmla="*/ 1447 h 3016"/>
              <a:gd name="T62" fmla="*/ 3156 w 3420"/>
              <a:gd name="T63" fmla="*/ 1621 h 3016"/>
              <a:gd name="T64" fmla="*/ 3000 w 3420"/>
              <a:gd name="T65" fmla="*/ 2247 h 3016"/>
              <a:gd name="T66" fmla="*/ 2919 w 3420"/>
              <a:gd name="T67" fmla="*/ 2362 h 3016"/>
              <a:gd name="T68" fmla="*/ 2777 w 3420"/>
              <a:gd name="T69" fmla="*/ 2376 h 3016"/>
              <a:gd name="T70" fmla="*/ 2220 w 3420"/>
              <a:gd name="T71" fmla="*/ 2117 h 3016"/>
              <a:gd name="T72" fmla="*/ 1519 w 3420"/>
              <a:gd name="T73" fmla="*/ 1923 h 3016"/>
              <a:gd name="T74" fmla="*/ 1569 w 3420"/>
              <a:gd name="T75" fmla="*/ 2844 h 3016"/>
              <a:gd name="T76" fmla="*/ 1521 w 3420"/>
              <a:gd name="T77" fmla="*/ 2965 h 3016"/>
              <a:gd name="T78" fmla="*/ 1401 w 3420"/>
              <a:gd name="T79" fmla="*/ 3016 h 3016"/>
              <a:gd name="T80" fmla="*/ 908 w 3420"/>
              <a:gd name="T81" fmla="*/ 2977 h 3016"/>
              <a:gd name="T82" fmla="*/ 440 w 3420"/>
              <a:gd name="T83" fmla="*/ 1830 h 3016"/>
              <a:gd name="T84" fmla="*/ 330 w 3420"/>
              <a:gd name="T85" fmla="*/ 1681 h 3016"/>
              <a:gd name="T86" fmla="*/ 116 w 3420"/>
              <a:gd name="T87" fmla="*/ 1618 h 3016"/>
              <a:gd name="T88" fmla="*/ 11 w 3420"/>
              <a:gd name="T89" fmla="*/ 1496 h 3016"/>
              <a:gd name="T90" fmla="*/ 11 w 3420"/>
              <a:gd name="T91" fmla="*/ 890 h 3016"/>
              <a:gd name="T92" fmla="*/ 116 w 3420"/>
              <a:gd name="T93" fmla="*/ 768 h 3016"/>
              <a:gd name="T94" fmla="*/ 330 w 3420"/>
              <a:gd name="T95" fmla="*/ 707 h 3016"/>
              <a:gd name="T96" fmla="*/ 435 w 3420"/>
              <a:gd name="T97" fmla="*/ 560 h 3016"/>
              <a:gd name="T98" fmla="*/ 582 w 3420"/>
              <a:gd name="T99" fmla="*/ 517 h 3016"/>
              <a:gd name="T100" fmla="*/ 692 w 3420"/>
              <a:gd name="T101" fmla="*/ 517 h 3016"/>
              <a:gd name="T102" fmla="*/ 881 w 3420"/>
              <a:gd name="T103" fmla="*/ 516 h 3016"/>
              <a:gd name="T104" fmla="*/ 1052 w 3420"/>
              <a:gd name="T105" fmla="*/ 515 h 3016"/>
              <a:gd name="T106" fmla="*/ 1266 w 3420"/>
              <a:gd name="T107" fmla="*/ 499 h 3016"/>
              <a:gd name="T108" fmla="*/ 2032 w 3420"/>
              <a:gd name="T109" fmla="*/ 334 h 3016"/>
              <a:gd name="T110" fmla="*/ 2751 w 3420"/>
              <a:gd name="T111" fmla="*/ 22 h 30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20" h="3016">
                <a:moveTo>
                  <a:pt x="658" y="1869"/>
                </a:moveTo>
                <a:lnTo>
                  <a:pt x="1014" y="2849"/>
                </a:lnTo>
                <a:lnTo>
                  <a:pt x="1015" y="2850"/>
                </a:lnTo>
                <a:lnTo>
                  <a:pt x="1016" y="2850"/>
                </a:lnTo>
                <a:lnTo>
                  <a:pt x="1401" y="2850"/>
                </a:lnTo>
                <a:lnTo>
                  <a:pt x="1402" y="2850"/>
                </a:lnTo>
                <a:lnTo>
                  <a:pt x="1403" y="2849"/>
                </a:lnTo>
                <a:lnTo>
                  <a:pt x="1403" y="2849"/>
                </a:lnTo>
                <a:lnTo>
                  <a:pt x="1403" y="2848"/>
                </a:lnTo>
                <a:lnTo>
                  <a:pt x="1403" y="2847"/>
                </a:lnTo>
                <a:lnTo>
                  <a:pt x="1048" y="1869"/>
                </a:lnTo>
                <a:lnTo>
                  <a:pt x="658" y="1869"/>
                </a:lnTo>
                <a:close/>
                <a:moveTo>
                  <a:pt x="215" y="909"/>
                </a:moveTo>
                <a:lnTo>
                  <a:pt x="199" y="912"/>
                </a:lnTo>
                <a:lnTo>
                  <a:pt x="186" y="918"/>
                </a:lnTo>
                <a:lnTo>
                  <a:pt x="175" y="930"/>
                </a:lnTo>
                <a:lnTo>
                  <a:pt x="168" y="943"/>
                </a:lnTo>
                <a:lnTo>
                  <a:pt x="165" y="957"/>
                </a:lnTo>
                <a:lnTo>
                  <a:pt x="165" y="1428"/>
                </a:lnTo>
                <a:lnTo>
                  <a:pt x="168" y="1444"/>
                </a:lnTo>
                <a:lnTo>
                  <a:pt x="175" y="1457"/>
                </a:lnTo>
                <a:lnTo>
                  <a:pt x="186" y="1468"/>
                </a:lnTo>
                <a:lnTo>
                  <a:pt x="199" y="1475"/>
                </a:lnTo>
                <a:lnTo>
                  <a:pt x="215" y="1477"/>
                </a:lnTo>
                <a:lnTo>
                  <a:pt x="320" y="1477"/>
                </a:lnTo>
                <a:lnTo>
                  <a:pt x="320" y="909"/>
                </a:lnTo>
                <a:lnTo>
                  <a:pt x="215" y="909"/>
                </a:lnTo>
                <a:close/>
                <a:moveTo>
                  <a:pt x="3002" y="885"/>
                </a:moveTo>
                <a:lnTo>
                  <a:pt x="3002" y="1501"/>
                </a:lnTo>
                <a:lnTo>
                  <a:pt x="3045" y="1488"/>
                </a:lnTo>
                <a:lnTo>
                  <a:pt x="3084" y="1472"/>
                </a:lnTo>
                <a:lnTo>
                  <a:pt x="3120" y="1450"/>
                </a:lnTo>
                <a:lnTo>
                  <a:pt x="3154" y="1423"/>
                </a:lnTo>
                <a:lnTo>
                  <a:pt x="3183" y="1393"/>
                </a:lnTo>
                <a:lnTo>
                  <a:pt x="3208" y="1358"/>
                </a:lnTo>
                <a:lnTo>
                  <a:pt x="3227" y="1321"/>
                </a:lnTo>
                <a:lnTo>
                  <a:pt x="3243" y="1280"/>
                </a:lnTo>
                <a:lnTo>
                  <a:pt x="3251" y="1238"/>
                </a:lnTo>
                <a:lnTo>
                  <a:pt x="3255" y="1192"/>
                </a:lnTo>
                <a:lnTo>
                  <a:pt x="3251" y="1148"/>
                </a:lnTo>
                <a:lnTo>
                  <a:pt x="3243" y="1105"/>
                </a:lnTo>
                <a:lnTo>
                  <a:pt x="3227" y="1065"/>
                </a:lnTo>
                <a:lnTo>
                  <a:pt x="3208" y="1028"/>
                </a:lnTo>
                <a:lnTo>
                  <a:pt x="3183" y="993"/>
                </a:lnTo>
                <a:lnTo>
                  <a:pt x="3154" y="963"/>
                </a:lnTo>
                <a:lnTo>
                  <a:pt x="3120" y="936"/>
                </a:lnTo>
                <a:lnTo>
                  <a:pt x="3084" y="914"/>
                </a:lnTo>
                <a:lnTo>
                  <a:pt x="3045" y="896"/>
                </a:lnTo>
                <a:lnTo>
                  <a:pt x="3002" y="885"/>
                </a:lnTo>
                <a:close/>
                <a:moveTo>
                  <a:pt x="578" y="681"/>
                </a:moveTo>
                <a:lnTo>
                  <a:pt x="558" y="684"/>
                </a:lnTo>
                <a:lnTo>
                  <a:pt x="538" y="692"/>
                </a:lnTo>
                <a:lnTo>
                  <a:pt x="520" y="702"/>
                </a:lnTo>
                <a:lnTo>
                  <a:pt x="506" y="716"/>
                </a:lnTo>
                <a:lnTo>
                  <a:pt x="495" y="734"/>
                </a:lnTo>
                <a:lnTo>
                  <a:pt x="488" y="754"/>
                </a:lnTo>
                <a:lnTo>
                  <a:pt x="485" y="774"/>
                </a:lnTo>
                <a:lnTo>
                  <a:pt x="485" y="774"/>
                </a:lnTo>
                <a:lnTo>
                  <a:pt x="485" y="1612"/>
                </a:lnTo>
                <a:lnTo>
                  <a:pt x="488" y="1633"/>
                </a:lnTo>
                <a:lnTo>
                  <a:pt x="495" y="1654"/>
                </a:lnTo>
                <a:lnTo>
                  <a:pt x="507" y="1671"/>
                </a:lnTo>
                <a:lnTo>
                  <a:pt x="522" y="1685"/>
                </a:lnTo>
                <a:lnTo>
                  <a:pt x="541" y="1696"/>
                </a:lnTo>
                <a:lnTo>
                  <a:pt x="548" y="1700"/>
                </a:lnTo>
                <a:lnTo>
                  <a:pt x="554" y="1702"/>
                </a:lnTo>
                <a:lnTo>
                  <a:pt x="563" y="1703"/>
                </a:lnTo>
                <a:lnTo>
                  <a:pt x="572" y="1704"/>
                </a:lnTo>
                <a:lnTo>
                  <a:pt x="576" y="1704"/>
                </a:lnTo>
                <a:lnTo>
                  <a:pt x="588" y="1704"/>
                </a:lnTo>
                <a:lnTo>
                  <a:pt x="604" y="1704"/>
                </a:lnTo>
                <a:lnTo>
                  <a:pt x="625" y="1704"/>
                </a:lnTo>
                <a:lnTo>
                  <a:pt x="652" y="1705"/>
                </a:lnTo>
                <a:lnTo>
                  <a:pt x="681" y="1705"/>
                </a:lnTo>
                <a:lnTo>
                  <a:pt x="713" y="1705"/>
                </a:lnTo>
                <a:lnTo>
                  <a:pt x="747" y="1705"/>
                </a:lnTo>
                <a:lnTo>
                  <a:pt x="783" y="1705"/>
                </a:lnTo>
                <a:lnTo>
                  <a:pt x="819" y="1705"/>
                </a:lnTo>
                <a:lnTo>
                  <a:pt x="854" y="1705"/>
                </a:lnTo>
                <a:lnTo>
                  <a:pt x="889" y="1705"/>
                </a:lnTo>
                <a:lnTo>
                  <a:pt x="921" y="1705"/>
                </a:lnTo>
                <a:lnTo>
                  <a:pt x="950" y="1705"/>
                </a:lnTo>
                <a:lnTo>
                  <a:pt x="976" y="1705"/>
                </a:lnTo>
                <a:lnTo>
                  <a:pt x="998" y="1705"/>
                </a:lnTo>
                <a:lnTo>
                  <a:pt x="1015" y="1705"/>
                </a:lnTo>
                <a:lnTo>
                  <a:pt x="1025" y="1705"/>
                </a:lnTo>
                <a:lnTo>
                  <a:pt x="1028" y="1705"/>
                </a:lnTo>
                <a:lnTo>
                  <a:pt x="1028" y="681"/>
                </a:lnTo>
                <a:lnTo>
                  <a:pt x="578" y="681"/>
                </a:lnTo>
                <a:close/>
                <a:moveTo>
                  <a:pt x="2833" y="165"/>
                </a:moveTo>
                <a:lnTo>
                  <a:pt x="2832" y="165"/>
                </a:lnTo>
                <a:lnTo>
                  <a:pt x="2831" y="166"/>
                </a:lnTo>
                <a:lnTo>
                  <a:pt x="2691" y="240"/>
                </a:lnTo>
                <a:lnTo>
                  <a:pt x="2550" y="310"/>
                </a:lnTo>
                <a:lnTo>
                  <a:pt x="2406" y="373"/>
                </a:lnTo>
                <a:lnTo>
                  <a:pt x="2261" y="430"/>
                </a:lnTo>
                <a:lnTo>
                  <a:pt x="2113" y="481"/>
                </a:lnTo>
                <a:lnTo>
                  <a:pt x="1964" y="528"/>
                </a:lnTo>
                <a:lnTo>
                  <a:pt x="1814" y="568"/>
                </a:lnTo>
                <a:lnTo>
                  <a:pt x="1660" y="604"/>
                </a:lnTo>
                <a:lnTo>
                  <a:pt x="1507" y="633"/>
                </a:lnTo>
                <a:lnTo>
                  <a:pt x="1350" y="655"/>
                </a:lnTo>
                <a:lnTo>
                  <a:pt x="1194" y="673"/>
                </a:lnTo>
                <a:lnTo>
                  <a:pt x="1194" y="1713"/>
                </a:lnTo>
                <a:lnTo>
                  <a:pt x="1350" y="1731"/>
                </a:lnTo>
                <a:lnTo>
                  <a:pt x="1507" y="1753"/>
                </a:lnTo>
                <a:lnTo>
                  <a:pt x="1660" y="1782"/>
                </a:lnTo>
                <a:lnTo>
                  <a:pt x="1814" y="1818"/>
                </a:lnTo>
                <a:lnTo>
                  <a:pt x="1964" y="1858"/>
                </a:lnTo>
                <a:lnTo>
                  <a:pt x="2113" y="1903"/>
                </a:lnTo>
                <a:lnTo>
                  <a:pt x="2260" y="1956"/>
                </a:lnTo>
                <a:lnTo>
                  <a:pt x="2406" y="2013"/>
                </a:lnTo>
                <a:lnTo>
                  <a:pt x="2550" y="2076"/>
                </a:lnTo>
                <a:lnTo>
                  <a:pt x="2691" y="2146"/>
                </a:lnTo>
                <a:lnTo>
                  <a:pt x="2831" y="2220"/>
                </a:lnTo>
                <a:lnTo>
                  <a:pt x="2832" y="2220"/>
                </a:lnTo>
                <a:lnTo>
                  <a:pt x="2833" y="2221"/>
                </a:lnTo>
                <a:lnTo>
                  <a:pt x="2835" y="2220"/>
                </a:lnTo>
                <a:lnTo>
                  <a:pt x="2837" y="2219"/>
                </a:lnTo>
                <a:lnTo>
                  <a:pt x="2838" y="2218"/>
                </a:lnTo>
                <a:lnTo>
                  <a:pt x="2838" y="2217"/>
                </a:lnTo>
                <a:lnTo>
                  <a:pt x="2838" y="169"/>
                </a:lnTo>
                <a:lnTo>
                  <a:pt x="2838" y="168"/>
                </a:lnTo>
                <a:lnTo>
                  <a:pt x="2837" y="167"/>
                </a:lnTo>
                <a:lnTo>
                  <a:pt x="2835" y="166"/>
                </a:lnTo>
                <a:lnTo>
                  <a:pt x="2833" y="165"/>
                </a:lnTo>
                <a:close/>
                <a:moveTo>
                  <a:pt x="2835" y="0"/>
                </a:moveTo>
                <a:lnTo>
                  <a:pt x="2863" y="2"/>
                </a:lnTo>
                <a:lnTo>
                  <a:pt x="2892" y="11"/>
                </a:lnTo>
                <a:lnTo>
                  <a:pt x="2919" y="23"/>
                </a:lnTo>
                <a:lnTo>
                  <a:pt x="2943" y="41"/>
                </a:lnTo>
                <a:lnTo>
                  <a:pt x="2964" y="61"/>
                </a:lnTo>
                <a:lnTo>
                  <a:pt x="2981" y="85"/>
                </a:lnTo>
                <a:lnTo>
                  <a:pt x="2993" y="111"/>
                </a:lnTo>
                <a:lnTo>
                  <a:pt x="3000" y="139"/>
                </a:lnTo>
                <a:lnTo>
                  <a:pt x="3002" y="169"/>
                </a:lnTo>
                <a:lnTo>
                  <a:pt x="3002" y="718"/>
                </a:lnTo>
                <a:lnTo>
                  <a:pt x="3056" y="729"/>
                </a:lnTo>
                <a:lnTo>
                  <a:pt x="3107" y="744"/>
                </a:lnTo>
                <a:lnTo>
                  <a:pt x="3156" y="765"/>
                </a:lnTo>
                <a:lnTo>
                  <a:pt x="3201" y="791"/>
                </a:lnTo>
                <a:lnTo>
                  <a:pt x="3243" y="822"/>
                </a:lnTo>
                <a:lnTo>
                  <a:pt x="3282" y="857"/>
                </a:lnTo>
                <a:lnTo>
                  <a:pt x="3316" y="895"/>
                </a:lnTo>
                <a:lnTo>
                  <a:pt x="3346" y="939"/>
                </a:lnTo>
                <a:lnTo>
                  <a:pt x="3372" y="984"/>
                </a:lnTo>
                <a:lnTo>
                  <a:pt x="3392" y="1033"/>
                </a:lnTo>
                <a:lnTo>
                  <a:pt x="3408" y="1084"/>
                </a:lnTo>
                <a:lnTo>
                  <a:pt x="3417" y="1138"/>
                </a:lnTo>
                <a:lnTo>
                  <a:pt x="3420" y="1192"/>
                </a:lnTo>
                <a:lnTo>
                  <a:pt x="3417" y="1248"/>
                </a:lnTo>
                <a:lnTo>
                  <a:pt x="3408" y="1301"/>
                </a:lnTo>
                <a:lnTo>
                  <a:pt x="3392" y="1353"/>
                </a:lnTo>
                <a:lnTo>
                  <a:pt x="3372" y="1401"/>
                </a:lnTo>
                <a:lnTo>
                  <a:pt x="3346" y="1447"/>
                </a:lnTo>
                <a:lnTo>
                  <a:pt x="3316" y="1489"/>
                </a:lnTo>
                <a:lnTo>
                  <a:pt x="3282" y="1529"/>
                </a:lnTo>
                <a:lnTo>
                  <a:pt x="3243" y="1564"/>
                </a:lnTo>
                <a:lnTo>
                  <a:pt x="3201" y="1595"/>
                </a:lnTo>
                <a:lnTo>
                  <a:pt x="3156" y="1621"/>
                </a:lnTo>
                <a:lnTo>
                  <a:pt x="3107" y="1642"/>
                </a:lnTo>
                <a:lnTo>
                  <a:pt x="3056" y="1657"/>
                </a:lnTo>
                <a:lnTo>
                  <a:pt x="3002" y="1667"/>
                </a:lnTo>
                <a:lnTo>
                  <a:pt x="3002" y="2217"/>
                </a:lnTo>
                <a:lnTo>
                  <a:pt x="3000" y="2247"/>
                </a:lnTo>
                <a:lnTo>
                  <a:pt x="2993" y="2275"/>
                </a:lnTo>
                <a:lnTo>
                  <a:pt x="2981" y="2301"/>
                </a:lnTo>
                <a:lnTo>
                  <a:pt x="2964" y="2325"/>
                </a:lnTo>
                <a:lnTo>
                  <a:pt x="2943" y="2345"/>
                </a:lnTo>
                <a:lnTo>
                  <a:pt x="2919" y="2362"/>
                </a:lnTo>
                <a:lnTo>
                  <a:pt x="2891" y="2375"/>
                </a:lnTo>
                <a:lnTo>
                  <a:pt x="2862" y="2384"/>
                </a:lnTo>
                <a:lnTo>
                  <a:pt x="2833" y="2386"/>
                </a:lnTo>
                <a:lnTo>
                  <a:pt x="2805" y="2384"/>
                </a:lnTo>
                <a:lnTo>
                  <a:pt x="2777" y="2376"/>
                </a:lnTo>
                <a:lnTo>
                  <a:pt x="2751" y="2364"/>
                </a:lnTo>
                <a:lnTo>
                  <a:pt x="2621" y="2295"/>
                </a:lnTo>
                <a:lnTo>
                  <a:pt x="2489" y="2230"/>
                </a:lnTo>
                <a:lnTo>
                  <a:pt x="2356" y="2170"/>
                </a:lnTo>
                <a:lnTo>
                  <a:pt x="2220" y="2117"/>
                </a:lnTo>
                <a:lnTo>
                  <a:pt x="2083" y="2068"/>
                </a:lnTo>
                <a:lnTo>
                  <a:pt x="1944" y="2023"/>
                </a:lnTo>
                <a:lnTo>
                  <a:pt x="1804" y="1985"/>
                </a:lnTo>
                <a:lnTo>
                  <a:pt x="1662" y="1952"/>
                </a:lnTo>
                <a:lnTo>
                  <a:pt x="1519" y="1923"/>
                </a:lnTo>
                <a:lnTo>
                  <a:pt x="1374" y="1900"/>
                </a:lnTo>
                <a:lnTo>
                  <a:pt x="1229" y="1883"/>
                </a:lnTo>
                <a:lnTo>
                  <a:pt x="1559" y="2791"/>
                </a:lnTo>
                <a:lnTo>
                  <a:pt x="1566" y="2817"/>
                </a:lnTo>
                <a:lnTo>
                  <a:pt x="1569" y="2844"/>
                </a:lnTo>
                <a:lnTo>
                  <a:pt x="1567" y="2870"/>
                </a:lnTo>
                <a:lnTo>
                  <a:pt x="1562" y="2896"/>
                </a:lnTo>
                <a:lnTo>
                  <a:pt x="1552" y="2921"/>
                </a:lnTo>
                <a:lnTo>
                  <a:pt x="1538" y="2945"/>
                </a:lnTo>
                <a:lnTo>
                  <a:pt x="1521" y="2965"/>
                </a:lnTo>
                <a:lnTo>
                  <a:pt x="1501" y="2983"/>
                </a:lnTo>
                <a:lnTo>
                  <a:pt x="1479" y="2997"/>
                </a:lnTo>
                <a:lnTo>
                  <a:pt x="1454" y="3008"/>
                </a:lnTo>
                <a:lnTo>
                  <a:pt x="1428" y="3014"/>
                </a:lnTo>
                <a:lnTo>
                  <a:pt x="1401" y="3016"/>
                </a:lnTo>
                <a:lnTo>
                  <a:pt x="1016" y="3016"/>
                </a:lnTo>
                <a:lnTo>
                  <a:pt x="987" y="3013"/>
                </a:lnTo>
                <a:lnTo>
                  <a:pt x="958" y="3006"/>
                </a:lnTo>
                <a:lnTo>
                  <a:pt x="932" y="2993"/>
                </a:lnTo>
                <a:lnTo>
                  <a:pt x="908" y="2977"/>
                </a:lnTo>
                <a:lnTo>
                  <a:pt x="888" y="2956"/>
                </a:lnTo>
                <a:lnTo>
                  <a:pt x="871" y="2932"/>
                </a:lnTo>
                <a:lnTo>
                  <a:pt x="858" y="2905"/>
                </a:lnTo>
                <a:lnTo>
                  <a:pt x="475" y="1848"/>
                </a:lnTo>
                <a:lnTo>
                  <a:pt x="440" y="1830"/>
                </a:lnTo>
                <a:lnTo>
                  <a:pt x="410" y="1807"/>
                </a:lnTo>
                <a:lnTo>
                  <a:pt x="383" y="1780"/>
                </a:lnTo>
                <a:lnTo>
                  <a:pt x="361" y="1750"/>
                </a:lnTo>
                <a:lnTo>
                  <a:pt x="343" y="1717"/>
                </a:lnTo>
                <a:lnTo>
                  <a:pt x="330" y="1681"/>
                </a:lnTo>
                <a:lnTo>
                  <a:pt x="322" y="1642"/>
                </a:lnTo>
                <a:lnTo>
                  <a:pt x="215" y="1642"/>
                </a:lnTo>
                <a:lnTo>
                  <a:pt x="179" y="1640"/>
                </a:lnTo>
                <a:lnTo>
                  <a:pt x="146" y="1631"/>
                </a:lnTo>
                <a:lnTo>
                  <a:pt x="116" y="1618"/>
                </a:lnTo>
                <a:lnTo>
                  <a:pt x="88" y="1600"/>
                </a:lnTo>
                <a:lnTo>
                  <a:pt x="63" y="1579"/>
                </a:lnTo>
                <a:lnTo>
                  <a:pt x="41" y="1555"/>
                </a:lnTo>
                <a:lnTo>
                  <a:pt x="24" y="1527"/>
                </a:lnTo>
                <a:lnTo>
                  <a:pt x="11" y="1496"/>
                </a:lnTo>
                <a:lnTo>
                  <a:pt x="3" y="1463"/>
                </a:lnTo>
                <a:lnTo>
                  <a:pt x="0" y="1428"/>
                </a:lnTo>
                <a:lnTo>
                  <a:pt x="0" y="957"/>
                </a:lnTo>
                <a:lnTo>
                  <a:pt x="3" y="923"/>
                </a:lnTo>
                <a:lnTo>
                  <a:pt x="11" y="890"/>
                </a:lnTo>
                <a:lnTo>
                  <a:pt x="24" y="860"/>
                </a:lnTo>
                <a:lnTo>
                  <a:pt x="41" y="831"/>
                </a:lnTo>
                <a:lnTo>
                  <a:pt x="63" y="806"/>
                </a:lnTo>
                <a:lnTo>
                  <a:pt x="88" y="786"/>
                </a:lnTo>
                <a:lnTo>
                  <a:pt x="116" y="768"/>
                </a:lnTo>
                <a:lnTo>
                  <a:pt x="146" y="755"/>
                </a:lnTo>
                <a:lnTo>
                  <a:pt x="179" y="746"/>
                </a:lnTo>
                <a:lnTo>
                  <a:pt x="215" y="744"/>
                </a:lnTo>
                <a:lnTo>
                  <a:pt x="322" y="744"/>
                </a:lnTo>
                <a:lnTo>
                  <a:pt x="330" y="707"/>
                </a:lnTo>
                <a:lnTo>
                  <a:pt x="342" y="671"/>
                </a:lnTo>
                <a:lnTo>
                  <a:pt x="360" y="639"/>
                </a:lnTo>
                <a:lnTo>
                  <a:pt x="380" y="609"/>
                </a:lnTo>
                <a:lnTo>
                  <a:pt x="406" y="583"/>
                </a:lnTo>
                <a:lnTo>
                  <a:pt x="435" y="560"/>
                </a:lnTo>
                <a:lnTo>
                  <a:pt x="467" y="541"/>
                </a:lnTo>
                <a:lnTo>
                  <a:pt x="503" y="528"/>
                </a:lnTo>
                <a:lnTo>
                  <a:pt x="540" y="520"/>
                </a:lnTo>
                <a:lnTo>
                  <a:pt x="578" y="517"/>
                </a:lnTo>
                <a:lnTo>
                  <a:pt x="582" y="517"/>
                </a:lnTo>
                <a:lnTo>
                  <a:pt x="593" y="517"/>
                </a:lnTo>
                <a:lnTo>
                  <a:pt x="610" y="517"/>
                </a:lnTo>
                <a:lnTo>
                  <a:pt x="633" y="517"/>
                </a:lnTo>
                <a:lnTo>
                  <a:pt x="660" y="517"/>
                </a:lnTo>
                <a:lnTo>
                  <a:pt x="692" y="517"/>
                </a:lnTo>
                <a:lnTo>
                  <a:pt x="726" y="516"/>
                </a:lnTo>
                <a:lnTo>
                  <a:pt x="764" y="516"/>
                </a:lnTo>
                <a:lnTo>
                  <a:pt x="802" y="516"/>
                </a:lnTo>
                <a:lnTo>
                  <a:pt x="842" y="516"/>
                </a:lnTo>
                <a:lnTo>
                  <a:pt x="881" y="516"/>
                </a:lnTo>
                <a:lnTo>
                  <a:pt x="920" y="516"/>
                </a:lnTo>
                <a:lnTo>
                  <a:pt x="958" y="515"/>
                </a:lnTo>
                <a:lnTo>
                  <a:pt x="992" y="515"/>
                </a:lnTo>
                <a:lnTo>
                  <a:pt x="1024" y="515"/>
                </a:lnTo>
                <a:lnTo>
                  <a:pt x="1052" y="515"/>
                </a:lnTo>
                <a:lnTo>
                  <a:pt x="1075" y="515"/>
                </a:lnTo>
                <a:lnTo>
                  <a:pt x="1092" y="515"/>
                </a:lnTo>
                <a:lnTo>
                  <a:pt x="1104" y="515"/>
                </a:lnTo>
                <a:lnTo>
                  <a:pt x="1109" y="514"/>
                </a:lnTo>
                <a:lnTo>
                  <a:pt x="1266" y="499"/>
                </a:lnTo>
                <a:lnTo>
                  <a:pt x="1423" y="478"/>
                </a:lnTo>
                <a:lnTo>
                  <a:pt x="1577" y="451"/>
                </a:lnTo>
                <a:lnTo>
                  <a:pt x="1731" y="418"/>
                </a:lnTo>
                <a:lnTo>
                  <a:pt x="1882" y="380"/>
                </a:lnTo>
                <a:lnTo>
                  <a:pt x="2032" y="334"/>
                </a:lnTo>
                <a:lnTo>
                  <a:pt x="2179" y="284"/>
                </a:lnTo>
                <a:lnTo>
                  <a:pt x="2326" y="227"/>
                </a:lnTo>
                <a:lnTo>
                  <a:pt x="2470" y="165"/>
                </a:lnTo>
                <a:lnTo>
                  <a:pt x="2611" y="96"/>
                </a:lnTo>
                <a:lnTo>
                  <a:pt x="2751" y="22"/>
                </a:lnTo>
                <a:lnTo>
                  <a:pt x="2777" y="9"/>
                </a:lnTo>
                <a:lnTo>
                  <a:pt x="2806" y="2"/>
                </a:lnTo>
                <a:lnTo>
                  <a:pt x="283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33" name="TextBox 29"/>
          <p:cNvSpPr txBox="1"/>
          <p:nvPr/>
        </p:nvSpPr>
        <p:spPr>
          <a:xfrm>
            <a:off x="2809715" y="2403757"/>
            <a:ext cx="4298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200" b="1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A</a:t>
            </a:r>
            <a:endParaRPr lang="en-US" sz="3200" b="1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34" name="Freeform 9"/>
          <p:cNvSpPr/>
          <p:nvPr/>
        </p:nvSpPr>
        <p:spPr bwMode="auto">
          <a:xfrm>
            <a:off x="4695792" y="2022923"/>
            <a:ext cx="2486411" cy="1315323"/>
          </a:xfrm>
          <a:custGeom>
            <a:avLst/>
            <a:gdLst>
              <a:gd name="T0" fmla="*/ 49 w 966"/>
              <a:gd name="T1" fmla="*/ 0 h 339"/>
              <a:gd name="T2" fmla="*/ 804 w 966"/>
              <a:gd name="T3" fmla="*/ 0 h 339"/>
              <a:gd name="T4" fmla="*/ 818 w 966"/>
              <a:gd name="T5" fmla="*/ 3 h 339"/>
              <a:gd name="T6" fmla="*/ 829 w 966"/>
              <a:gd name="T7" fmla="*/ 7 h 339"/>
              <a:gd name="T8" fmla="*/ 840 w 966"/>
              <a:gd name="T9" fmla="*/ 16 h 339"/>
              <a:gd name="T10" fmla="*/ 953 w 966"/>
              <a:gd name="T11" fmla="*/ 136 h 339"/>
              <a:gd name="T12" fmla="*/ 961 w 966"/>
              <a:gd name="T13" fmla="*/ 149 h 339"/>
              <a:gd name="T14" fmla="*/ 966 w 966"/>
              <a:gd name="T15" fmla="*/ 162 h 339"/>
              <a:gd name="T16" fmla="*/ 966 w 966"/>
              <a:gd name="T17" fmla="*/ 177 h 339"/>
              <a:gd name="T18" fmla="*/ 961 w 966"/>
              <a:gd name="T19" fmla="*/ 191 h 339"/>
              <a:gd name="T20" fmla="*/ 953 w 966"/>
              <a:gd name="T21" fmla="*/ 203 h 339"/>
              <a:gd name="T22" fmla="*/ 840 w 966"/>
              <a:gd name="T23" fmla="*/ 323 h 339"/>
              <a:gd name="T24" fmla="*/ 829 w 966"/>
              <a:gd name="T25" fmla="*/ 332 h 339"/>
              <a:gd name="T26" fmla="*/ 818 w 966"/>
              <a:gd name="T27" fmla="*/ 337 h 339"/>
              <a:gd name="T28" fmla="*/ 804 w 966"/>
              <a:gd name="T29" fmla="*/ 339 h 339"/>
              <a:gd name="T30" fmla="*/ 49 w 966"/>
              <a:gd name="T31" fmla="*/ 339 h 339"/>
              <a:gd name="T32" fmla="*/ 32 w 966"/>
              <a:gd name="T33" fmla="*/ 336 h 339"/>
              <a:gd name="T34" fmla="*/ 18 w 966"/>
              <a:gd name="T35" fmla="*/ 329 h 339"/>
              <a:gd name="T36" fmla="*/ 8 w 966"/>
              <a:gd name="T37" fmla="*/ 316 h 339"/>
              <a:gd name="T38" fmla="*/ 1 w 966"/>
              <a:gd name="T39" fmla="*/ 303 h 339"/>
              <a:gd name="T40" fmla="*/ 0 w 966"/>
              <a:gd name="T41" fmla="*/ 287 h 339"/>
              <a:gd name="T42" fmla="*/ 3 w 966"/>
              <a:gd name="T43" fmla="*/ 272 h 339"/>
              <a:gd name="T44" fmla="*/ 14 w 966"/>
              <a:gd name="T45" fmla="*/ 257 h 339"/>
              <a:gd name="T46" fmla="*/ 64 w 966"/>
              <a:gd name="T47" fmla="*/ 203 h 339"/>
              <a:gd name="T48" fmla="*/ 72 w 966"/>
              <a:gd name="T49" fmla="*/ 191 h 339"/>
              <a:gd name="T50" fmla="*/ 77 w 966"/>
              <a:gd name="T51" fmla="*/ 177 h 339"/>
              <a:gd name="T52" fmla="*/ 77 w 966"/>
              <a:gd name="T53" fmla="*/ 162 h 339"/>
              <a:gd name="T54" fmla="*/ 72 w 966"/>
              <a:gd name="T55" fmla="*/ 149 h 339"/>
              <a:gd name="T56" fmla="*/ 64 w 966"/>
              <a:gd name="T57" fmla="*/ 136 h 339"/>
              <a:gd name="T58" fmla="*/ 14 w 966"/>
              <a:gd name="T59" fmla="*/ 83 h 339"/>
              <a:gd name="T60" fmla="*/ 3 w 966"/>
              <a:gd name="T61" fmla="*/ 68 h 339"/>
              <a:gd name="T62" fmla="*/ 0 w 966"/>
              <a:gd name="T63" fmla="*/ 53 h 339"/>
              <a:gd name="T64" fmla="*/ 1 w 966"/>
              <a:gd name="T65" fmla="*/ 37 h 339"/>
              <a:gd name="T66" fmla="*/ 8 w 966"/>
              <a:gd name="T67" fmla="*/ 23 h 339"/>
              <a:gd name="T68" fmla="*/ 18 w 966"/>
              <a:gd name="T69" fmla="*/ 11 h 339"/>
              <a:gd name="T70" fmla="*/ 32 w 966"/>
              <a:gd name="T71" fmla="*/ 4 h 339"/>
              <a:gd name="T72" fmla="*/ 49 w 966"/>
              <a:gd name="T73" fmla="*/ 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66" h="339">
                <a:moveTo>
                  <a:pt x="49" y="0"/>
                </a:moveTo>
                <a:lnTo>
                  <a:pt x="804" y="0"/>
                </a:lnTo>
                <a:lnTo>
                  <a:pt x="818" y="3"/>
                </a:lnTo>
                <a:lnTo>
                  <a:pt x="829" y="7"/>
                </a:lnTo>
                <a:lnTo>
                  <a:pt x="840" y="16"/>
                </a:lnTo>
                <a:lnTo>
                  <a:pt x="953" y="136"/>
                </a:lnTo>
                <a:lnTo>
                  <a:pt x="961" y="149"/>
                </a:lnTo>
                <a:lnTo>
                  <a:pt x="966" y="162"/>
                </a:lnTo>
                <a:lnTo>
                  <a:pt x="966" y="177"/>
                </a:lnTo>
                <a:lnTo>
                  <a:pt x="961" y="191"/>
                </a:lnTo>
                <a:lnTo>
                  <a:pt x="953" y="203"/>
                </a:lnTo>
                <a:lnTo>
                  <a:pt x="840" y="323"/>
                </a:lnTo>
                <a:lnTo>
                  <a:pt x="829" y="332"/>
                </a:lnTo>
                <a:lnTo>
                  <a:pt x="818" y="337"/>
                </a:lnTo>
                <a:lnTo>
                  <a:pt x="804" y="339"/>
                </a:lnTo>
                <a:lnTo>
                  <a:pt x="49" y="339"/>
                </a:lnTo>
                <a:lnTo>
                  <a:pt x="32" y="336"/>
                </a:lnTo>
                <a:lnTo>
                  <a:pt x="18" y="329"/>
                </a:lnTo>
                <a:lnTo>
                  <a:pt x="8" y="316"/>
                </a:lnTo>
                <a:lnTo>
                  <a:pt x="1" y="303"/>
                </a:lnTo>
                <a:lnTo>
                  <a:pt x="0" y="287"/>
                </a:lnTo>
                <a:lnTo>
                  <a:pt x="3" y="272"/>
                </a:lnTo>
                <a:lnTo>
                  <a:pt x="14" y="257"/>
                </a:lnTo>
                <a:lnTo>
                  <a:pt x="64" y="203"/>
                </a:lnTo>
                <a:lnTo>
                  <a:pt x="72" y="191"/>
                </a:lnTo>
                <a:lnTo>
                  <a:pt x="77" y="177"/>
                </a:lnTo>
                <a:lnTo>
                  <a:pt x="77" y="162"/>
                </a:lnTo>
                <a:lnTo>
                  <a:pt x="72" y="149"/>
                </a:lnTo>
                <a:lnTo>
                  <a:pt x="64" y="136"/>
                </a:lnTo>
                <a:lnTo>
                  <a:pt x="14" y="83"/>
                </a:lnTo>
                <a:lnTo>
                  <a:pt x="3" y="68"/>
                </a:lnTo>
                <a:lnTo>
                  <a:pt x="0" y="53"/>
                </a:lnTo>
                <a:lnTo>
                  <a:pt x="1" y="37"/>
                </a:lnTo>
                <a:lnTo>
                  <a:pt x="8" y="23"/>
                </a:lnTo>
                <a:lnTo>
                  <a:pt x="18" y="11"/>
                </a:lnTo>
                <a:lnTo>
                  <a:pt x="32" y="4"/>
                </a:lnTo>
                <a:lnTo>
                  <a:pt x="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35" name="TextBox 8"/>
          <p:cNvSpPr txBox="1"/>
          <p:nvPr/>
        </p:nvSpPr>
        <p:spPr>
          <a:xfrm>
            <a:off x="4893442" y="3989518"/>
            <a:ext cx="2090644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</a:pP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如果发病前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14</a:t>
            </a: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天内曾在武汉旅行，或发病前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14</a:t>
            </a: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天内接触过来自武汉的发热伴呼吸道症状的患者，或出现小范围的聚集发病</a:t>
            </a:r>
            <a:endParaRPr kumimoji="1" lang="zh-CN" altLang="en-US" sz="1200" dirty="0">
              <a:solidFill>
                <a:schemeClr val="bg1">
                  <a:lumMod val="50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ea"/>
            </a:endParaRPr>
          </a:p>
        </p:txBody>
      </p:sp>
      <p:sp>
        <p:nvSpPr>
          <p:cNvPr id="36" name="TextBox 9"/>
          <p:cNvSpPr txBox="1"/>
          <p:nvPr/>
        </p:nvSpPr>
        <p:spPr>
          <a:xfrm>
            <a:off x="4893442" y="3681741"/>
            <a:ext cx="4381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02</a:t>
            </a:r>
            <a:endParaRPr lang="en-US" b="1" dirty="0" smtClean="0">
              <a:solidFill>
                <a:schemeClr val="tx1">
                  <a:lumMod val="65000"/>
                  <a:lumOff val="3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38" name="TextBox 29"/>
          <p:cNvSpPr txBox="1"/>
          <p:nvPr/>
        </p:nvSpPr>
        <p:spPr>
          <a:xfrm>
            <a:off x="5661500" y="2403757"/>
            <a:ext cx="4502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200" b="1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B</a:t>
            </a:r>
            <a:endParaRPr lang="en-US" sz="3200" b="1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39" name="Freeform 9"/>
          <p:cNvSpPr/>
          <p:nvPr/>
        </p:nvSpPr>
        <p:spPr bwMode="auto">
          <a:xfrm>
            <a:off x="7731727" y="2022923"/>
            <a:ext cx="2486411" cy="1315323"/>
          </a:xfrm>
          <a:custGeom>
            <a:avLst/>
            <a:gdLst>
              <a:gd name="T0" fmla="*/ 49 w 966"/>
              <a:gd name="T1" fmla="*/ 0 h 339"/>
              <a:gd name="T2" fmla="*/ 804 w 966"/>
              <a:gd name="T3" fmla="*/ 0 h 339"/>
              <a:gd name="T4" fmla="*/ 818 w 966"/>
              <a:gd name="T5" fmla="*/ 3 h 339"/>
              <a:gd name="T6" fmla="*/ 829 w 966"/>
              <a:gd name="T7" fmla="*/ 7 h 339"/>
              <a:gd name="T8" fmla="*/ 840 w 966"/>
              <a:gd name="T9" fmla="*/ 16 h 339"/>
              <a:gd name="T10" fmla="*/ 953 w 966"/>
              <a:gd name="T11" fmla="*/ 136 h 339"/>
              <a:gd name="T12" fmla="*/ 961 w 966"/>
              <a:gd name="T13" fmla="*/ 149 h 339"/>
              <a:gd name="T14" fmla="*/ 966 w 966"/>
              <a:gd name="T15" fmla="*/ 162 h 339"/>
              <a:gd name="T16" fmla="*/ 966 w 966"/>
              <a:gd name="T17" fmla="*/ 177 h 339"/>
              <a:gd name="T18" fmla="*/ 961 w 966"/>
              <a:gd name="T19" fmla="*/ 191 h 339"/>
              <a:gd name="T20" fmla="*/ 953 w 966"/>
              <a:gd name="T21" fmla="*/ 203 h 339"/>
              <a:gd name="T22" fmla="*/ 840 w 966"/>
              <a:gd name="T23" fmla="*/ 323 h 339"/>
              <a:gd name="T24" fmla="*/ 829 w 966"/>
              <a:gd name="T25" fmla="*/ 332 h 339"/>
              <a:gd name="T26" fmla="*/ 818 w 966"/>
              <a:gd name="T27" fmla="*/ 337 h 339"/>
              <a:gd name="T28" fmla="*/ 804 w 966"/>
              <a:gd name="T29" fmla="*/ 339 h 339"/>
              <a:gd name="T30" fmla="*/ 49 w 966"/>
              <a:gd name="T31" fmla="*/ 339 h 339"/>
              <a:gd name="T32" fmla="*/ 32 w 966"/>
              <a:gd name="T33" fmla="*/ 336 h 339"/>
              <a:gd name="T34" fmla="*/ 18 w 966"/>
              <a:gd name="T35" fmla="*/ 329 h 339"/>
              <a:gd name="T36" fmla="*/ 8 w 966"/>
              <a:gd name="T37" fmla="*/ 316 h 339"/>
              <a:gd name="T38" fmla="*/ 1 w 966"/>
              <a:gd name="T39" fmla="*/ 303 h 339"/>
              <a:gd name="T40" fmla="*/ 0 w 966"/>
              <a:gd name="T41" fmla="*/ 287 h 339"/>
              <a:gd name="T42" fmla="*/ 3 w 966"/>
              <a:gd name="T43" fmla="*/ 272 h 339"/>
              <a:gd name="T44" fmla="*/ 14 w 966"/>
              <a:gd name="T45" fmla="*/ 257 h 339"/>
              <a:gd name="T46" fmla="*/ 64 w 966"/>
              <a:gd name="T47" fmla="*/ 203 h 339"/>
              <a:gd name="T48" fmla="*/ 72 w 966"/>
              <a:gd name="T49" fmla="*/ 191 h 339"/>
              <a:gd name="T50" fmla="*/ 77 w 966"/>
              <a:gd name="T51" fmla="*/ 177 h 339"/>
              <a:gd name="T52" fmla="*/ 77 w 966"/>
              <a:gd name="T53" fmla="*/ 162 h 339"/>
              <a:gd name="T54" fmla="*/ 72 w 966"/>
              <a:gd name="T55" fmla="*/ 149 h 339"/>
              <a:gd name="T56" fmla="*/ 64 w 966"/>
              <a:gd name="T57" fmla="*/ 136 h 339"/>
              <a:gd name="T58" fmla="*/ 14 w 966"/>
              <a:gd name="T59" fmla="*/ 83 h 339"/>
              <a:gd name="T60" fmla="*/ 3 w 966"/>
              <a:gd name="T61" fmla="*/ 68 h 339"/>
              <a:gd name="T62" fmla="*/ 0 w 966"/>
              <a:gd name="T63" fmla="*/ 53 h 339"/>
              <a:gd name="T64" fmla="*/ 1 w 966"/>
              <a:gd name="T65" fmla="*/ 37 h 339"/>
              <a:gd name="T66" fmla="*/ 8 w 966"/>
              <a:gd name="T67" fmla="*/ 23 h 339"/>
              <a:gd name="T68" fmla="*/ 18 w 966"/>
              <a:gd name="T69" fmla="*/ 11 h 339"/>
              <a:gd name="T70" fmla="*/ 32 w 966"/>
              <a:gd name="T71" fmla="*/ 4 h 339"/>
              <a:gd name="T72" fmla="*/ 49 w 966"/>
              <a:gd name="T73" fmla="*/ 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66" h="339">
                <a:moveTo>
                  <a:pt x="49" y="0"/>
                </a:moveTo>
                <a:lnTo>
                  <a:pt x="804" y="0"/>
                </a:lnTo>
                <a:lnTo>
                  <a:pt x="818" y="3"/>
                </a:lnTo>
                <a:lnTo>
                  <a:pt x="829" y="7"/>
                </a:lnTo>
                <a:lnTo>
                  <a:pt x="840" y="16"/>
                </a:lnTo>
                <a:lnTo>
                  <a:pt x="953" y="136"/>
                </a:lnTo>
                <a:lnTo>
                  <a:pt x="961" y="149"/>
                </a:lnTo>
                <a:lnTo>
                  <a:pt x="966" y="162"/>
                </a:lnTo>
                <a:lnTo>
                  <a:pt x="966" y="177"/>
                </a:lnTo>
                <a:lnTo>
                  <a:pt x="961" y="191"/>
                </a:lnTo>
                <a:lnTo>
                  <a:pt x="953" y="203"/>
                </a:lnTo>
                <a:lnTo>
                  <a:pt x="840" y="323"/>
                </a:lnTo>
                <a:lnTo>
                  <a:pt x="829" y="332"/>
                </a:lnTo>
                <a:lnTo>
                  <a:pt x="818" y="337"/>
                </a:lnTo>
                <a:lnTo>
                  <a:pt x="804" y="339"/>
                </a:lnTo>
                <a:lnTo>
                  <a:pt x="49" y="339"/>
                </a:lnTo>
                <a:lnTo>
                  <a:pt x="32" y="336"/>
                </a:lnTo>
                <a:lnTo>
                  <a:pt x="18" y="329"/>
                </a:lnTo>
                <a:lnTo>
                  <a:pt x="8" y="316"/>
                </a:lnTo>
                <a:lnTo>
                  <a:pt x="1" y="303"/>
                </a:lnTo>
                <a:lnTo>
                  <a:pt x="0" y="287"/>
                </a:lnTo>
                <a:lnTo>
                  <a:pt x="3" y="272"/>
                </a:lnTo>
                <a:lnTo>
                  <a:pt x="14" y="257"/>
                </a:lnTo>
                <a:lnTo>
                  <a:pt x="64" y="203"/>
                </a:lnTo>
                <a:lnTo>
                  <a:pt x="72" y="191"/>
                </a:lnTo>
                <a:lnTo>
                  <a:pt x="77" y="177"/>
                </a:lnTo>
                <a:lnTo>
                  <a:pt x="77" y="162"/>
                </a:lnTo>
                <a:lnTo>
                  <a:pt x="72" y="149"/>
                </a:lnTo>
                <a:lnTo>
                  <a:pt x="64" y="136"/>
                </a:lnTo>
                <a:lnTo>
                  <a:pt x="14" y="83"/>
                </a:lnTo>
                <a:lnTo>
                  <a:pt x="3" y="68"/>
                </a:lnTo>
                <a:lnTo>
                  <a:pt x="0" y="53"/>
                </a:lnTo>
                <a:lnTo>
                  <a:pt x="1" y="37"/>
                </a:lnTo>
                <a:lnTo>
                  <a:pt x="8" y="23"/>
                </a:lnTo>
                <a:lnTo>
                  <a:pt x="18" y="11"/>
                </a:lnTo>
                <a:lnTo>
                  <a:pt x="32" y="4"/>
                </a:lnTo>
                <a:lnTo>
                  <a:pt x="4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40" name="TextBox 8"/>
          <p:cNvSpPr txBox="1"/>
          <p:nvPr/>
        </p:nvSpPr>
        <p:spPr>
          <a:xfrm>
            <a:off x="7929377" y="3989518"/>
            <a:ext cx="209064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</a:pP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应到我省指定的医疗机构就诊、排查，也可联系本地疾控中心进行咨询</a:t>
            </a:r>
            <a:endParaRPr kumimoji="1" lang="zh-CN" altLang="en-US" sz="1200" dirty="0">
              <a:solidFill>
                <a:schemeClr val="bg1">
                  <a:lumMod val="50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ea"/>
            </a:endParaRPr>
          </a:p>
        </p:txBody>
      </p:sp>
      <p:sp>
        <p:nvSpPr>
          <p:cNvPr id="41" name="TextBox 9"/>
          <p:cNvSpPr txBox="1"/>
          <p:nvPr/>
        </p:nvSpPr>
        <p:spPr>
          <a:xfrm>
            <a:off x="7929377" y="3681741"/>
            <a:ext cx="4381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03</a:t>
            </a:r>
            <a:endParaRPr lang="en-US" b="1" dirty="0" smtClean="0">
              <a:solidFill>
                <a:schemeClr val="tx1">
                  <a:lumMod val="65000"/>
                  <a:lumOff val="35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43" name="TextBox 29"/>
          <p:cNvSpPr txBox="1"/>
          <p:nvPr/>
        </p:nvSpPr>
        <p:spPr>
          <a:xfrm>
            <a:off x="8697435" y="2403757"/>
            <a:ext cx="4425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200" b="1" dirty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C</a:t>
            </a:r>
            <a:endParaRPr lang="en-US" sz="3200" b="1" dirty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grpSp>
        <p:nvGrpSpPr>
          <p:cNvPr id="44" name="Group 16"/>
          <p:cNvGrpSpPr/>
          <p:nvPr/>
        </p:nvGrpSpPr>
        <p:grpSpPr>
          <a:xfrm>
            <a:off x="5092767" y="2469205"/>
            <a:ext cx="359343" cy="422758"/>
            <a:chOff x="2424113" y="1689100"/>
            <a:chExt cx="242887" cy="285750"/>
          </a:xfrm>
          <a:solidFill>
            <a:schemeClr val="bg1"/>
          </a:solidFill>
        </p:grpSpPr>
        <p:sp>
          <p:nvSpPr>
            <p:cNvPr id="45" name="Freeform 157"/>
            <p:cNvSpPr>
              <a:spLocks noEditPoints="1"/>
            </p:cNvSpPr>
            <p:nvPr/>
          </p:nvSpPr>
          <p:spPr bwMode="auto">
            <a:xfrm>
              <a:off x="2424113" y="1689100"/>
              <a:ext cx="242887" cy="285750"/>
            </a:xfrm>
            <a:custGeom>
              <a:avLst/>
              <a:gdLst>
                <a:gd name="T0" fmla="*/ 649 w 2904"/>
                <a:gd name="T1" fmla="*/ 3133 h 3420"/>
                <a:gd name="T2" fmla="*/ 2254 w 2904"/>
                <a:gd name="T3" fmla="*/ 3113 h 3420"/>
                <a:gd name="T4" fmla="*/ 1028 w 2904"/>
                <a:gd name="T5" fmla="*/ 2632 h 3420"/>
                <a:gd name="T6" fmla="*/ 1498 w 2904"/>
                <a:gd name="T7" fmla="*/ 2136 h 3420"/>
                <a:gd name="T8" fmla="*/ 1346 w 2904"/>
                <a:gd name="T9" fmla="*/ 2273 h 3420"/>
                <a:gd name="T10" fmla="*/ 1679 w 2904"/>
                <a:gd name="T11" fmla="*/ 2474 h 3420"/>
                <a:gd name="T12" fmla="*/ 1547 w 2904"/>
                <a:gd name="T13" fmla="*/ 2186 h 3420"/>
                <a:gd name="T14" fmla="*/ 2400 w 2904"/>
                <a:gd name="T15" fmla="*/ 882 h 3420"/>
                <a:gd name="T16" fmla="*/ 2498 w 2904"/>
                <a:gd name="T17" fmla="*/ 1042 h 3420"/>
                <a:gd name="T18" fmla="*/ 2712 w 2904"/>
                <a:gd name="T19" fmla="*/ 650 h 3420"/>
                <a:gd name="T20" fmla="*/ 2726 w 2904"/>
                <a:gd name="T21" fmla="*/ 432 h 3420"/>
                <a:gd name="T22" fmla="*/ 246 w 2904"/>
                <a:gd name="T23" fmla="*/ 401 h 3420"/>
                <a:gd name="T24" fmla="*/ 160 w 2904"/>
                <a:gd name="T25" fmla="*/ 465 h 3420"/>
                <a:gd name="T26" fmla="*/ 247 w 2904"/>
                <a:gd name="T27" fmla="*/ 790 h 3420"/>
                <a:gd name="T28" fmla="*/ 509 w 2904"/>
                <a:gd name="T29" fmla="*/ 1149 h 3420"/>
                <a:gd name="T30" fmla="*/ 485 w 2904"/>
                <a:gd name="T31" fmla="*/ 660 h 3420"/>
                <a:gd name="T32" fmla="*/ 642 w 2904"/>
                <a:gd name="T33" fmla="*/ 161 h 3420"/>
                <a:gd name="T34" fmla="*/ 659 w 2904"/>
                <a:gd name="T35" fmla="*/ 859 h 3420"/>
                <a:gd name="T36" fmla="*/ 809 w 2904"/>
                <a:gd name="T37" fmla="*/ 1418 h 3420"/>
                <a:gd name="T38" fmla="*/ 1074 w 2904"/>
                <a:gd name="T39" fmla="*/ 1813 h 3420"/>
                <a:gd name="T40" fmla="*/ 1395 w 2904"/>
                <a:gd name="T41" fmla="*/ 1976 h 3420"/>
                <a:gd name="T42" fmla="*/ 1728 w 2904"/>
                <a:gd name="T43" fmla="*/ 1893 h 3420"/>
                <a:gd name="T44" fmla="*/ 2015 w 2904"/>
                <a:gd name="T45" fmla="*/ 1575 h 3420"/>
                <a:gd name="T46" fmla="*/ 2211 w 2904"/>
                <a:gd name="T47" fmla="*/ 1057 h 3420"/>
                <a:gd name="T48" fmla="*/ 2265 w 2904"/>
                <a:gd name="T49" fmla="*/ 168 h 3420"/>
                <a:gd name="T50" fmla="*/ 648 w 2904"/>
                <a:gd name="T51" fmla="*/ 0 h 3420"/>
                <a:gd name="T52" fmla="*/ 2383 w 2904"/>
                <a:gd name="T53" fmla="*/ 60 h 3420"/>
                <a:gd name="T54" fmla="*/ 2658 w 2904"/>
                <a:gd name="T55" fmla="*/ 243 h 3420"/>
                <a:gd name="T56" fmla="*/ 2846 w 2904"/>
                <a:gd name="T57" fmla="*/ 330 h 3420"/>
                <a:gd name="T58" fmla="*/ 2901 w 2904"/>
                <a:gd name="T59" fmla="*/ 528 h 3420"/>
                <a:gd name="T60" fmla="*/ 2728 w 2904"/>
                <a:gd name="T61" fmla="*/ 991 h 3420"/>
                <a:gd name="T62" fmla="*/ 2396 w 2904"/>
                <a:gd name="T63" fmla="*/ 1352 h 3420"/>
                <a:gd name="T64" fmla="*/ 2108 w 2904"/>
                <a:gd name="T65" fmla="*/ 1725 h 3420"/>
                <a:gd name="T66" fmla="*/ 1814 w 2904"/>
                <a:gd name="T67" fmla="*/ 2026 h 3420"/>
                <a:gd name="T68" fmla="*/ 1726 w 2904"/>
                <a:gd name="T69" fmla="*/ 2257 h 3420"/>
                <a:gd name="T70" fmla="*/ 1896 w 2904"/>
                <a:gd name="T71" fmla="*/ 2445 h 3420"/>
                <a:gd name="T72" fmla="*/ 2029 w 2904"/>
                <a:gd name="T73" fmla="*/ 2512 h 3420"/>
                <a:gd name="T74" fmla="*/ 2261 w 2904"/>
                <a:gd name="T75" fmla="*/ 2928 h 3420"/>
                <a:gd name="T76" fmla="*/ 2410 w 2904"/>
                <a:gd name="T77" fmla="*/ 3078 h 3420"/>
                <a:gd name="T78" fmla="*/ 2398 w 2904"/>
                <a:gd name="T79" fmla="*/ 3397 h 3420"/>
                <a:gd name="T80" fmla="*/ 529 w 2904"/>
                <a:gd name="T81" fmla="*/ 3410 h 3420"/>
                <a:gd name="T82" fmla="*/ 493 w 2904"/>
                <a:gd name="T83" fmla="*/ 3115 h 3420"/>
                <a:gd name="T84" fmla="*/ 618 w 2904"/>
                <a:gd name="T85" fmla="*/ 2942 h 3420"/>
                <a:gd name="T86" fmla="*/ 874 w 2904"/>
                <a:gd name="T87" fmla="*/ 2531 h 3420"/>
                <a:gd name="T88" fmla="*/ 975 w 2904"/>
                <a:gd name="T89" fmla="*/ 2463 h 3420"/>
                <a:gd name="T90" fmla="*/ 1166 w 2904"/>
                <a:gd name="T91" fmla="*/ 2298 h 3420"/>
                <a:gd name="T92" fmla="*/ 1152 w 2904"/>
                <a:gd name="T93" fmla="*/ 2062 h 3420"/>
                <a:gd name="T94" fmla="*/ 843 w 2904"/>
                <a:gd name="T95" fmla="*/ 1789 h 3420"/>
                <a:gd name="T96" fmla="*/ 576 w 2904"/>
                <a:gd name="T97" fmla="*/ 1399 h 3420"/>
                <a:gd name="T98" fmla="*/ 221 w 2904"/>
                <a:gd name="T99" fmla="*/ 1059 h 3420"/>
                <a:gd name="T100" fmla="*/ 19 w 2904"/>
                <a:gd name="T101" fmla="*/ 609 h 3420"/>
                <a:gd name="T102" fmla="*/ 37 w 2904"/>
                <a:gd name="T103" fmla="*/ 359 h 3420"/>
                <a:gd name="T104" fmla="*/ 210 w 2904"/>
                <a:gd name="T105" fmla="*/ 246 h 3420"/>
                <a:gd name="T106" fmla="*/ 506 w 2904"/>
                <a:gd name="T107" fmla="*/ 83 h 3420"/>
                <a:gd name="T108" fmla="*/ 648 w 2904"/>
                <a:gd name="T109" fmla="*/ 0 h 3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904" h="3420">
                  <a:moveTo>
                    <a:pt x="725" y="3074"/>
                  </a:moveTo>
                  <a:lnTo>
                    <a:pt x="705" y="3077"/>
                  </a:lnTo>
                  <a:lnTo>
                    <a:pt x="685" y="3085"/>
                  </a:lnTo>
                  <a:lnTo>
                    <a:pt x="670" y="3098"/>
                  </a:lnTo>
                  <a:lnTo>
                    <a:pt x="658" y="3113"/>
                  </a:lnTo>
                  <a:lnTo>
                    <a:pt x="649" y="3133"/>
                  </a:lnTo>
                  <a:lnTo>
                    <a:pt x="647" y="3154"/>
                  </a:lnTo>
                  <a:lnTo>
                    <a:pt x="647" y="3261"/>
                  </a:lnTo>
                  <a:lnTo>
                    <a:pt x="2265" y="3261"/>
                  </a:lnTo>
                  <a:lnTo>
                    <a:pt x="2265" y="3154"/>
                  </a:lnTo>
                  <a:lnTo>
                    <a:pt x="2262" y="3133"/>
                  </a:lnTo>
                  <a:lnTo>
                    <a:pt x="2254" y="3113"/>
                  </a:lnTo>
                  <a:lnTo>
                    <a:pt x="2242" y="3098"/>
                  </a:lnTo>
                  <a:lnTo>
                    <a:pt x="2226" y="3085"/>
                  </a:lnTo>
                  <a:lnTo>
                    <a:pt x="2207" y="3077"/>
                  </a:lnTo>
                  <a:lnTo>
                    <a:pt x="2187" y="3074"/>
                  </a:lnTo>
                  <a:lnTo>
                    <a:pt x="725" y="3074"/>
                  </a:lnTo>
                  <a:close/>
                  <a:moveTo>
                    <a:pt x="1028" y="2632"/>
                  </a:moveTo>
                  <a:lnTo>
                    <a:pt x="1028" y="2916"/>
                  </a:lnTo>
                  <a:lnTo>
                    <a:pt x="1884" y="2916"/>
                  </a:lnTo>
                  <a:lnTo>
                    <a:pt x="1884" y="2632"/>
                  </a:lnTo>
                  <a:lnTo>
                    <a:pt x="1028" y="2632"/>
                  </a:lnTo>
                  <a:close/>
                  <a:moveTo>
                    <a:pt x="1543" y="2131"/>
                  </a:moveTo>
                  <a:lnTo>
                    <a:pt x="1498" y="2136"/>
                  </a:lnTo>
                  <a:lnTo>
                    <a:pt x="1452" y="2138"/>
                  </a:lnTo>
                  <a:lnTo>
                    <a:pt x="1410" y="2137"/>
                  </a:lnTo>
                  <a:lnTo>
                    <a:pt x="1368" y="2132"/>
                  </a:lnTo>
                  <a:lnTo>
                    <a:pt x="1365" y="2179"/>
                  </a:lnTo>
                  <a:lnTo>
                    <a:pt x="1357" y="2227"/>
                  </a:lnTo>
                  <a:lnTo>
                    <a:pt x="1346" y="2273"/>
                  </a:lnTo>
                  <a:lnTo>
                    <a:pt x="1331" y="2318"/>
                  </a:lnTo>
                  <a:lnTo>
                    <a:pt x="1311" y="2362"/>
                  </a:lnTo>
                  <a:lnTo>
                    <a:pt x="1286" y="2403"/>
                  </a:lnTo>
                  <a:lnTo>
                    <a:pt x="1262" y="2440"/>
                  </a:lnTo>
                  <a:lnTo>
                    <a:pt x="1234" y="2474"/>
                  </a:lnTo>
                  <a:lnTo>
                    <a:pt x="1679" y="2474"/>
                  </a:lnTo>
                  <a:lnTo>
                    <a:pt x="1645" y="2432"/>
                  </a:lnTo>
                  <a:lnTo>
                    <a:pt x="1615" y="2388"/>
                  </a:lnTo>
                  <a:lnTo>
                    <a:pt x="1592" y="2340"/>
                  </a:lnTo>
                  <a:lnTo>
                    <a:pt x="1571" y="2290"/>
                  </a:lnTo>
                  <a:lnTo>
                    <a:pt x="1557" y="2239"/>
                  </a:lnTo>
                  <a:lnTo>
                    <a:pt x="1547" y="2186"/>
                  </a:lnTo>
                  <a:lnTo>
                    <a:pt x="1543" y="2131"/>
                  </a:lnTo>
                  <a:close/>
                  <a:moveTo>
                    <a:pt x="2422" y="401"/>
                  </a:moveTo>
                  <a:lnTo>
                    <a:pt x="2422" y="546"/>
                  </a:lnTo>
                  <a:lnTo>
                    <a:pt x="2419" y="660"/>
                  </a:lnTo>
                  <a:lnTo>
                    <a:pt x="2413" y="772"/>
                  </a:lnTo>
                  <a:lnTo>
                    <a:pt x="2400" y="882"/>
                  </a:lnTo>
                  <a:lnTo>
                    <a:pt x="2384" y="990"/>
                  </a:lnTo>
                  <a:lnTo>
                    <a:pt x="2363" y="1095"/>
                  </a:lnTo>
                  <a:lnTo>
                    <a:pt x="2338" y="1198"/>
                  </a:lnTo>
                  <a:lnTo>
                    <a:pt x="2395" y="1149"/>
                  </a:lnTo>
                  <a:lnTo>
                    <a:pt x="2449" y="1098"/>
                  </a:lnTo>
                  <a:lnTo>
                    <a:pt x="2498" y="1042"/>
                  </a:lnTo>
                  <a:lnTo>
                    <a:pt x="2544" y="982"/>
                  </a:lnTo>
                  <a:lnTo>
                    <a:pt x="2586" y="921"/>
                  </a:lnTo>
                  <a:lnTo>
                    <a:pt x="2624" y="857"/>
                  </a:lnTo>
                  <a:lnTo>
                    <a:pt x="2658" y="790"/>
                  </a:lnTo>
                  <a:lnTo>
                    <a:pt x="2687" y="720"/>
                  </a:lnTo>
                  <a:lnTo>
                    <a:pt x="2712" y="650"/>
                  </a:lnTo>
                  <a:lnTo>
                    <a:pt x="2731" y="576"/>
                  </a:lnTo>
                  <a:lnTo>
                    <a:pt x="2746" y="503"/>
                  </a:lnTo>
                  <a:lnTo>
                    <a:pt x="2747" y="483"/>
                  </a:lnTo>
                  <a:lnTo>
                    <a:pt x="2744" y="465"/>
                  </a:lnTo>
                  <a:lnTo>
                    <a:pt x="2737" y="448"/>
                  </a:lnTo>
                  <a:lnTo>
                    <a:pt x="2726" y="432"/>
                  </a:lnTo>
                  <a:lnTo>
                    <a:pt x="2713" y="419"/>
                  </a:lnTo>
                  <a:lnTo>
                    <a:pt x="2696" y="409"/>
                  </a:lnTo>
                  <a:lnTo>
                    <a:pt x="2678" y="403"/>
                  </a:lnTo>
                  <a:lnTo>
                    <a:pt x="2658" y="401"/>
                  </a:lnTo>
                  <a:lnTo>
                    <a:pt x="2422" y="401"/>
                  </a:lnTo>
                  <a:close/>
                  <a:moveTo>
                    <a:pt x="246" y="401"/>
                  </a:moveTo>
                  <a:lnTo>
                    <a:pt x="226" y="403"/>
                  </a:lnTo>
                  <a:lnTo>
                    <a:pt x="209" y="409"/>
                  </a:lnTo>
                  <a:lnTo>
                    <a:pt x="192" y="419"/>
                  </a:lnTo>
                  <a:lnTo>
                    <a:pt x="178" y="432"/>
                  </a:lnTo>
                  <a:lnTo>
                    <a:pt x="167" y="448"/>
                  </a:lnTo>
                  <a:lnTo>
                    <a:pt x="160" y="465"/>
                  </a:lnTo>
                  <a:lnTo>
                    <a:pt x="157" y="483"/>
                  </a:lnTo>
                  <a:lnTo>
                    <a:pt x="158" y="503"/>
                  </a:lnTo>
                  <a:lnTo>
                    <a:pt x="173" y="576"/>
                  </a:lnTo>
                  <a:lnTo>
                    <a:pt x="192" y="650"/>
                  </a:lnTo>
                  <a:lnTo>
                    <a:pt x="217" y="720"/>
                  </a:lnTo>
                  <a:lnTo>
                    <a:pt x="247" y="790"/>
                  </a:lnTo>
                  <a:lnTo>
                    <a:pt x="279" y="857"/>
                  </a:lnTo>
                  <a:lnTo>
                    <a:pt x="317" y="921"/>
                  </a:lnTo>
                  <a:lnTo>
                    <a:pt x="360" y="982"/>
                  </a:lnTo>
                  <a:lnTo>
                    <a:pt x="406" y="1042"/>
                  </a:lnTo>
                  <a:lnTo>
                    <a:pt x="455" y="1098"/>
                  </a:lnTo>
                  <a:lnTo>
                    <a:pt x="509" y="1149"/>
                  </a:lnTo>
                  <a:lnTo>
                    <a:pt x="566" y="1198"/>
                  </a:lnTo>
                  <a:lnTo>
                    <a:pt x="540" y="1095"/>
                  </a:lnTo>
                  <a:lnTo>
                    <a:pt x="520" y="990"/>
                  </a:lnTo>
                  <a:lnTo>
                    <a:pt x="503" y="882"/>
                  </a:lnTo>
                  <a:lnTo>
                    <a:pt x="492" y="772"/>
                  </a:lnTo>
                  <a:lnTo>
                    <a:pt x="485" y="660"/>
                  </a:lnTo>
                  <a:lnTo>
                    <a:pt x="483" y="546"/>
                  </a:lnTo>
                  <a:lnTo>
                    <a:pt x="483" y="401"/>
                  </a:lnTo>
                  <a:lnTo>
                    <a:pt x="246" y="401"/>
                  </a:lnTo>
                  <a:close/>
                  <a:moveTo>
                    <a:pt x="648" y="159"/>
                  </a:moveTo>
                  <a:lnTo>
                    <a:pt x="645" y="159"/>
                  </a:lnTo>
                  <a:lnTo>
                    <a:pt x="642" y="161"/>
                  </a:lnTo>
                  <a:lnTo>
                    <a:pt x="640" y="164"/>
                  </a:lnTo>
                  <a:lnTo>
                    <a:pt x="639" y="168"/>
                  </a:lnTo>
                  <a:lnTo>
                    <a:pt x="639" y="546"/>
                  </a:lnTo>
                  <a:lnTo>
                    <a:pt x="641" y="652"/>
                  </a:lnTo>
                  <a:lnTo>
                    <a:pt x="648" y="757"/>
                  </a:lnTo>
                  <a:lnTo>
                    <a:pt x="659" y="859"/>
                  </a:lnTo>
                  <a:lnTo>
                    <a:pt x="674" y="959"/>
                  </a:lnTo>
                  <a:lnTo>
                    <a:pt x="693" y="1057"/>
                  </a:lnTo>
                  <a:lnTo>
                    <a:pt x="716" y="1151"/>
                  </a:lnTo>
                  <a:lnTo>
                    <a:pt x="743" y="1244"/>
                  </a:lnTo>
                  <a:lnTo>
                    <a:pt x="774" y="1333"/>
                  </a:lnTo>
                  <a:lnTo>
                    <a:pt x="809" y="1418"/>
                  </a:lnTo>
                  <a:lnTo>
                    <a:pt x="848" y="1499"/>
                  </a:lnTo>
                  <a:lnTo>
                    <a:pt x="890" y="1575"/>
                  </a:lnTo>
                  <a:lnTo>
                    <a:pt x="932" y="1644"/>
                  </a:lnTo>
                  <a:lnTo>
                    <a:pt x="977" y="1706"/>
                  </a:lnTo>
                  <a:lnTo>
                    <a:pt x="1024" y="1762"/>
                  </a:lnTo>
                  <a:lnTo>
                    <a:pt x="1074" y="1813"/>
                  </a:lnTo>
                  <a:lnTo>
                    <a:pt x="1124" y="1856"/>
                  </a:lnTo>
                  <a:lnTo>
                    <a:pt x="1177" y="1893"/>
                  </a:lnTo>
                  <a:lnTo>
                    <a:pt x="1229" y="1925"/>
                  </a:lnTo>
                  <a:lnTo>
                    <a:pt x="1283" y="1948"/>
                  </a:lnTo>
                  <a:lnTo>
                    <a:pt x="1339" y="1966"/>
                  </a:lnTo>
                  <a:lnTo>
                    <a:pt x="1395" y="1976"/>
                  </a:lnTo>
                  <a:lnTo>
                    <a:pt x="1452" y="1979"/>
                  </a:lnTo>
                  <a:lnTo>
                    <a:pt x="1508" y="1976"/>
                  </a:lnTo>
                  <a:lnTo>
                    <a:pt x="1565" y="1966"/>
                  </a:lnTo>
                  <a:lnTo>
                    <a:pt x="1620" y="1948"/>
                  </a:lnTo>
                  <a:lnTo>
                    <a:pt x="1675" y="1925"/>
                  </a:lnTo>
                  <a:lnTo>
                    <a:pt x="1728" y="1893"/>
                  </a:lnTo>
                  <a:lnTo>
                    <a:pt x="1780" y="1856"/>
                  </a:lnTo>
                  <a:lnTo>
                    <a:pt x="1831" y="1813"/>
                  </a:lnTo>
                  <a:lnTo>
                    <a:pt x="1879" y="1762"/>
                  </a:lnTo>
                  <a:lnTo>
                    <a:pt x="1927" y="1706"/>
                  </a:lnTo>
                  <a:lnTo>
                    <a:pt x="1972" y="1644"/>
                  </a:lnTo>
                  <a:lnTo>
                    <a:pt x="2015" y="1575"/>
                  </a:lnTo>
                  <a:lnTo>
                    <a:pt x="2057" y="1499"/>
                  </a:lnTo>
                  <a:lnTo>
                    <a:pt x="2095" y="1418"/>
                  </a:lnTo>
                  <a:lnTo>
                    <a:pt x="2130" y="1333"/>
                  </a:lnTo>
                  <a:lnTo>
                    <a:pt x="2161" y="1244"/>
                  </a:lnTo>
                  <a:lnTo>
                    <a:pt x="2189" y="1151"/>
                  </a:lnTo>
                  <a:lnTo>
                    <a:pt x="2211" y="1057"/>
                  </a:lnTo>
                  <a:lnTo>
                    <a:pt x="2231" y="959"/>
                  </a:lnTo>
                  <a:lnTo>
                    <a:pt x="2245" y="859"/>
                  </a:lnTo>
                  <a:lnTo>
                    <a:pt x="2257" y="757"/>
                  </a:lnTo>
                  <a:lnTo>
                    <a:pt x="2263" y="652"/>
                  </a:lnTo>
                  <a:lnTo>
                    <a:pt x="2265" y="546"/>
                  </a:lnTo>
                  <a:lnTo>
                    <a:pt x="2265" y="168"/>
                  </a:lnTo>
                  <a:lnTo>
                    <a:pt x="2264" y="164"/>
                  </a:lnTo>
                  <a:lnTo>
                    <a:pt x="2262" y="161"/>
                  </a:lnTo>
                  <a:lnTo>
                    <a:pt x="2259" y="159"/>
                  </a:lnTo>
                  <a:lnTo>
                    <a:pt x="2255" y="159"/>
                  </a:lnTo>
                  <a:lnTo>
                    <a:pt x="648" y="159"/>
                  </a:lnTo>
                  <a:close/>
                  <a:moveTo>
                    <a:pt x="648" y="0"/>
                  </a:moveTo>
                  <a:lnTo>
                    <a:pt x="2255" y="0"/>
                  </a:lnTo>
                  <a:lnTo>
                    <a:pt x="2285" y="3"/>
                  </a:lnTo>
                  <a:lnTo>
                    <a:pt x="2313" y="10"/>
                  </a:lnTo>
                  <a:lnTo>
                    <a:pt x="2340" y="23"/>
                  </a:lnTo>
                  <a:lnTo>
                    <a:pt x="2362" y="39"/>
                  </a:lnTo>
                  <a:lnTo>
                    <a:pt x="2383" y="60"/>
                  </a:lnTo>
                  <a:lnTo>
                    <a:pt x="2399" y="83"/>
                  </a:lnTo>
                  <a:lnTo>
                    <a:pt x="2412" y="109"/>
                  </a:lnTo>
                  <a:lnTo>
                    <a:pt x="2419" y="138"/>
                  </a:lnTo>
                  <a:lnTo>
                    <a:pt x="2422" y="168"/>
                  </a:lnTo>
                  <a:lnTo>
                    <a:pt x="2422" y="243"/>
                  </a:lnTo>
                  <a:lnTo>
                    <a:pt x="2658" y="243"/>
                  </a:lnTo>
                  <a:lnTo>
                    <a:pt x="2694" y="246"/>
                  </a:lnTo>
                  <a:lnTo>
                    <a:pt x="2729" y="253"/>
                  </a:lnTo>
                  <a:lnTo>
                    <a:pt x="2762" y="265"/>
                  </a:lnTo>
                  <a:lnTo>
                    <a:pt x="2793" y="283"/>
                  </a:lnTo>
                  <a:lnTo>
                    <a:pt x="2821" y="304"/>
                  </a:lnTo>
                  <a:lnTo>
                    <a:pt x="2846" y="330"/>
                  </a:lnTo>
                  <a:lnTo>
                    <a:pt x="2867" y="359"/>
                  </a:lnTo>
                  <a:lnTo>
                    <a:pt x="2883" y="390"/>
                  </a:lnTo>
                  <a:lnTo>
                    <a:pt x="2895" y="423"/>
                  </a:lnTo>
                  <a:lnTo>
                    <a:pt x="2902" y="457"/>
                  </a:lnTo>
                  <a:lnTo>
                    <a:pt x="2904" y="492"/>
                  </a:lnTo>
                  <a:lnTo>
                    <a:pt x="2901" y="528"/>
                  </a:lnTo>
                  <a:lnTo>
                    <a:pt x="2884" y="609"/>
                  </a:lnTo>
                  <a:lnTo>
                    <a:pt x="2864" y="690"/>
                  </a:lnTo>
                  <a:lnTo>
                    <a:pt x="2837" y="769"/>
                  </a:lnTo>
                  <a:lnTo>
                    <a:pt x="2805" y="845"/>
                  </a:lnTo>
                  <a:lnTo>
                    <a:pt x="2769" y="919"/>
                  </a:lnTo>
                  <a:lnTo>
                    <a:pt x="2728" y="991"/>
                  </a:lnTo>
                  <a:lnTo>
                    <a:pt x="2683" y="1059"/>
                  </a:lnTo>
                  <a:lnTo>
                    <a:pt x="2634" y="1125"/>
                  </a:lnTo>
                  <a:lnTo>
                    <a:pt x="2580" y="1188"/>
                  </a:lnTo>
                  <a:lnTo>
                    <a:pt x="2523" y="1247"/>
                  </a:lnTo>
                  <a:lnTo>
                    <a:pt x="2461" y="1302"/>
                  </a:lnTo>
                  <a:lnTo>
                    <a:pt x="2396" y="1352"/>
                  </a:lnTo>
                  <a:lnTo>
                    <a:pt x="2327" y="1399"/>
                  </a:lnTo>
                  <a:lnTo>
                    <a:pt x="2255" y="1442"/>
                  </a:lnTo>
                  <a:lnTo>
                    <a:pt x="2224" y="1516"/>
                  </a:lnTo>
                  <a:lnTo>
                    <a:pt x="2188" y="1588"/>
                  </a:lnTo>
                  <a:lnTo>
                    <a:pt x="2150" y="1656"/>
                  </a:lnTo>
                  <a:lnTo>
                    <a:pt x="2108" y="1725"/>
                  </a:lnTo>
                  <a:lnTo>
                    <a:pt x="2063" y="1787"/>
                  </a:lnTo>
                  <a:lnTo>
                    <a:pt x="2016" y="1845"/>
                  </a:lnTo>
                  <a:lnTo>
                    <a:pt x="1968" y="1898"/>
                  </a:lnTo>
                  <a:lnTo>
                    <a:pt x="1918" y="1946"/>
                  </a:lnTo>
                  <a:lnTo>
                    <a:pt x="1866" y="1989"/>
                  </a:lnTo>
                  <a:lnTo>
                    <a:pt x="1814" y="2026"/>
                  </a:lnTo>
                  <a:lnTo>
                    <a:pt x="1758" y="2058"/>
                  </a:lnTo>
                  <a:lnTo>
                    <a:pt x="1703" y="2085"/>
                  </a:lnTo>
                  <a:lnTo>
                    <a:pt x="1701" y="2130"/>
                  </a:lnTo>
                  <a:lnTo>
                    <a:pt x="1705" y="2174"/>
                  </a:lnTo>
                  <a:lnTo>
                    <a:pt x="1713" y="2217"/>
                  </a:lnTo>
                  <a:lnTo>
                    <a:pt x="1726" y="2257"/>
                  </a:lnTo>
                  <a:lnTo>
                    <a:pt x="1745" y="2297"/>
                  </a:lnTo>
                  <a:lnTo>
                    <a:pt x="1767" y="2333"/>
                  </a:lnTo>
                  <a:lnTo>
                    <a:pt x="1794" y="2366"/>
                  </a:lnTo>
                  <a:lnTo>
                    <a:pt x="1824" y="2396"/>
                  </a:lnTo>
                  <a:lnTo>
                    <a:pt x="1858" y="2423"/>
                  </a:lnTo>
                  <a:lnTo>
                    <a:pt x="1896" y="2445"/>
                  </a:lnTo>
                  <a:lnTo>
                    <a:pt x="1936" y="2462"/>
                  </a:lnTo>
                  <a:lnTo>
                    <a:pt x="1979" y="2476"/>
                  </a:lnTo>
                  <a:lnTo>
                    <a:pt x="1980" y="2476"/>
                  </a:lnTo>
                  <a:lnTo>
                    <a:pt x="2000" y="2483"/>
                  </a:lnTo>
                  <a:lnTo>
                    <a:pt x="2016" y="2496"/>
                  </a:lnTo>
                  <a:lnTo>
                    <a:pt x="2029" y="2512"/>
                  </a:lnTo>
                  <a:lnTo>
                    <a:pt x="2038" y="2531"/>
                  </a:lnTo>
                  <a:lnTo>
                    <a:pt x="2041" y="2553"/>
                  </a:lnTo>
                  <a:lnTo>
                    <a:pt x="2041" y="2916"/>
                  </a:lnTo>
                  <a:lnTo>
                    <a:pt x="2187" y="2916"/>
                  </a:lnTo>
                  <a:lnTo>
                    <a:pt x="2225" y="2919"/>
                  </a:lnTo>
                  <a:lnTo>
                    <a:pt x="2261" y="2928"/>
                  </a:lnTo>
                  <a:lnTo>
                    <a:pt x="2295" y="2942"/>
                  </a:lnTo>
                  <a:lnTo>
                    <a:pt x="2325" y="2962"/>
                  </a:lnTo>
                  <a:lnTo>
                    <a:pt x="2353" y="2986"/>
                  </a:lnTo>
                  <a:lnTo>
                    <a:pt x="2377" y="3014"/>
                  </a:lnTo>
                  <a:lnTo>
                    <a:pt x="2395" y="3045"/>
                  </a:lnTo>
                  <a:lnTo>
                    <a:pt x="2410" y="3078"/>
                  </a:lnTo>
                  <a:lnTo>
                    <a:pt x="2419" y="3115"/>
                  </a:lnTo>
                  <a:lnTo>
                    <a:pt x="2422" y="3154"/>
                  </a:lnTo>
                  <a:lnTo>
                    <a:pt x="2422" y="3341"/>
                  </a:lnTo>
                  <a:lnTo>
                    <a:pt x="2419" y="3362"/>
                  </a:lnTo>
                  <a:lnTo>
                    <a:pt x="2411" y="3381"/>
                  </a:lnTo>
                  <a:lnTo>
                    <a:pt x="2398" y="3397"/>
                  </a:lnTo>
                  <a:lnTo>
                    <a:pt x="2383" y="3410"/>
                  </a:lnTo>
                  <a:lnTo>
                    <a:pt x="2364" y="3417"/>
                  </a:lnTo>
                  <a:lnTo>
                    <a:pt x="2343" y="3420"/>
                  </a:lnTo>
                  <a:lnTo>
                    <a:pt x="568" y="3420"/>
                  </a:lnTo>
                  <a:lnTo>
                    <a:pt x="548" y="3417"/>
                  </a:lnTo>
                  <a:lnTo>
                    <a:pt x="529" y="3410"/>
                  </a:lnTo>
                  <a:lnTo>
                    <a:pt x="513" y="3397"/>
                  </a:lnTo>
                  <a:lnTo>
                    <a:pt x="500" y="3381"/>
                  </a:lnTo>
                  <a:lnTo>
                    <a:pt x="493" y="3362"/>
                  </a:lnTo>
                  <a:lnTo>
                    <a:pt x="490" y="3341"/>
                  </a:lnTo>
                  <a:lnTo>
                    <a:pt x="490" y="3154"/>
                  </a:lnTo>
                  <a:lnTo>
                    <a:pt x="493" y="3115"/>
                  </a:lnTo>
                  <a:lnTo>
                    <a:pt x="502" y="3078"/>
                  </a:lnTo>
                  <a:lnTo>
                    <a:pt x="516" y="3045"/>
                  </a:lnTo>
                  <a:lnTo>
                    <a:pt x="535" y="3014"/>
                  </a:lnTo>
                  <a:lnTo>
                    <a:pt x="559" y="2986"/>
                  </a:lnTo>
                  <a:lnTo>
                    <a:pt x="587" y="2962"/>
                  </a:lnTo>
                  <a:lnTo>
                    <a:pt x="618" y="2942"/>
                  </a:lnTo>
                  <a:lnTo>
                    <a:pt x="651" y="2928"/>
                  </a:lnTo>
                  <a:lnTo>
                    <a:pt x="687" y="2919"/>
                  </a:lnTo>
                  <a:lnTo>
                    <a:pt x="725" y="2916"/>
                  </a:lnTo>
                  <a:lnTo>
                    <a:pt x="871" y="2916"/>
                  </a:lnTo>
                  <a:lnTo>
                    <a:pt x="871" y="2553"/>
                  </a:lnTo>
                  <a:lnTo>
                    <a:pt x="874" y="2531"/>
                  </a:lnTo>
                  <a:lnTo>
                    <a:pt x="883" y="2512"/>
                  </a:lnTo>
                  <a:lnTo>
                    <a:pt x="895" y="2496"/>
                  </a:lnTo>
                  <a:lnTo>
                    <a:pt x="911" y="2483"/>
                  </a:lnTo>
                  <a:lnTo>
                    <a:pt x="931" y="2476"/>
                  </a:lnTo>
                  <a:lnTo>
                    <a:pt x="932" y="2476"/>
                  </a:lnTo>
                  <a:lnTo>
                    <a:pt x="975" y="2463"/>
                  </a:lnTo>
                  <a:lnTo>
                    <a:pt x="1015" y="2446"/>
                  </a:lnTo>
                  <a:lnTo>
                    <a:pt x="1052" y="2423"/>
                  </a:lnTo>
                  <a:lnTo>
                    <a:pt x="1086" y="2397"/>
                  </a:lnTo>
                  <a:lnTo>
                    <a:pt x="1117" y="2367"/>
                  </a:lnTo>
                  <a:lnTo>
                    <a:pt x="1144" y="2334"/>
                  </a:lnTo>
                  <a:lnTo>
                    <a:pt x="1166" y="2298"/>
                  </a:lnTo>
                  <a:lnTo>
                    <a:pt x="1185" y="2259"/>
                  </a:lnTo>
                  <a:lnTo>
                    <a:pt x="1198" y="2219"/>
                  </a:lnTo>
                  <a:lnTo>
                    <a:pt x="1206" y="2176"/>
                  </a:lnTo>
                  <a:lnTo>
                    <a:pt x="1210" y="2133"/>
                  </a:lnTo>
                  <a:lnTo>
                    <a:pt x="1209" y="2089"/>
                  </a:lnTo>
                  <a:lnTo>
                    <a:pt x="1152" y="2062"/>
                  </a:lnTo>
                  <a:lnTo>
                    <a:pt x="1096" y="2030"/>
                  </a:lnTo>
                  <a:lnTo>
                    <a:pt x="1043" y="1993"/>
                  </a:lnTo>
                  <a:lnTo>
                    <a:pt x="990" y="1949"/>
                  </a:lnTo>
                  <a:lnTo>
                    <a:pt x="939" y="1901"/>
                  </a:lnTo>
                  <a:lnTo>
                    <a:pt x="890" y="1848"/>
                  </a:lnTo>
                  <a:lnTo>
                    <a:pt x="843" y="1789"/>
                  </a:lnTo>
                  <a:lnTo>
                    <a:pt x="797" y="1726"/>
                  </a:lnTo>
                  <a:lnTo>
                    <a:pt x="754" y="1656"/>
                  </a:lnTo>
                  <a:lnTo>
                    <a:pt x="716" y="1588"/>
                  </a:lnTo>
                  <a:lnTo>
                    <a:pt x="681" y="1516"/>
                  </a:lnTo>
                  <a:lnTo>
                    <a:pt x="648" y="1442"/>
                  </a:lnTo>
                  <a:lnTo>
                    <a:pt x="576" y="1399"/>
                  </a:lnTo>
                  <a:lnTo>
                    <a:pt x="509" y="1352"/>
                  </a:lnTo>
                  <a:lnTo>
                    <a:pt x="443" y="1302"/>
                  </a:lnTo>
                  <a:lnTo>
                    <a:pt x="382" y="1247"/>
                  </a:lnTo>
                  <a:lnTo>
                    <a:pt x="325" y="1188"/>
                  </a:lnTo>
                  <a:lnTo>
                    <a:pt x="270" y="1125"/>
                  </a:lnTo>
                  <a:lnTo>
                    <a:pt x="221" y="1059"/>
                  </a:lnTo>
                  <a:lnTo>
                    <a:pt x="176" y="991"/>
                  </a:lnTo>
                  <a:lnTo>
                    <a:pt x="135" y="919"/>
                  </a:lnTo>
                  <a:lnTo>
                    <a:pt x="99" y="845"/>
                  </a:lnTo>
                  <a:lnTo>
                    <a:pt x="67" y="769"/>
                  </a:lnTo>
                  <a:lnTo>
                    <a:pt x="41" y="690"/>
                  </a:lnTo>
                  <a:lnTo>
                    <a:pt x="19" y="609"/>
                  </a:lnTo>
                  <a:lnTo>
                    <a:pt x="3" y="528"/>
                  </a:lnTo>
                  <a:lnTo>
                    <a:pt x="0" y="492"/>
                  </a:lnTo>
                  <a:lnTo>
                    <a:pt x="2" y="457"/>
                  </a:lnTo>
                  <a:lnTo>
                    <a:pt x="9" y="423"/>
                  </a:lnTo>
                  <a:lnTo>
                    <a:pt x="21" y="390"/>
                  </a:lnTo>
                  <a:lnTo>
                    <a:pt x="37" y="359"/>
                  </a:lnTo>
                  <a:lnTo>
                    <a:pt x="59" y="330"/>
                  </a:lnTo>
                  <a:lnTo>
                    <a:pt x="83" y="304"/>
                  </a:lnTo>
                  <a:lnTo>
                    <a:pt x="112" y="283"/>
                  </a:lnTo>
                  <a:lnTo>
                    <a:pt x="143" y="265"/>
                  </a:lnTo>
                  <a:lnTo>
                    <a:pt x="176" y="253"/>
                  </a:lnTo>
                  <a:lnTo>
                    <a:pt x="210" y="246"/>
                  </a:lnTo>
                  <a:lnTo>
                    <a:pt x="246" y="243"/>
                  </a:lnTo>
                  <a:lnTo>
                    <a:pt x="483" y="243"/>
                  </a:lnTo>
                  <a:lnTo>
                    <a:pt x="483" y="168"/>
                  </a:lnTo>
                  <a:lnTo>
                    <a:pt x="485" y="138"/>
                  </a:lnTo>
                  <a:lnTo>
                    <a:pt x="493" y="109"/>
                  </a:lnTo>
                  <a:lnTo>
                    <a:pt x="506" y="83"/>
                  </a:lnTo>
                  <a:lnTo>
                    <a:pt x="522" y="60"/>
                  </a:lnTo>
                  <a:lnTo>
                    <a:pt x="542" y="39"/>
                  </a:lnTo>
                  <a:lnTo>
                    <a:pt x="565" y="23"/>
                  </a:lnTo>
                  <a:lnTo>
                    <a:pt x="591" y="10"/>
                  </a:lnTo>
                  <a:lnTo>
                    <a:pt x="619" y="3"/>
                  </a:lnTo>
                  <a:lnTo>
                    <a:pt x="6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en-US">
                <a:ea typeface="方正黑体_GBK" panose="02000000000000000000" charset="-122"/>
                <a:cs typeface="方正黑体_GBK" panose="02000000000000000000" charset="-122"/>
              </a:endParaRPr>
            </a:p>
          </p:txBody>
        </p:sp>
        <p:sp>
          <p:nvSpPr>
            <p:cNvPr id="46" name="Freeform 158"/>
            <p:cNvSpPr>
              <a:spLocks noEditPoints="1"/>
            </p:cNvSpPr>
            <p:nvPr/>
          </p:nvSpPr>
          <p:spPr bwMode="auto">
            <a:xfrm>
              <a:off x="2505075" y="1727200"/>
              <a:ext cx="80962" cy="77788"/>
            </a:xfrm>
            <a:custGeom>
              <a:avLst/>
              <a:gdLst>
                <a:gd name="T0" fmla="*/ 426 w 960"/>
                <a:gd name="T1" fmla="*/ 368 h 930"/>
                <a:gd name="T2" fmla="*/ 402 w 960"/>
                <a:gd name="T3" fmla="*/ 397 h 930"/>
                <a:gd name="T4" fmla="*/ 367 w 960"/>
                <a:gd name="T5" fmla="*/ 412 h 930"/>
                <a:gd name="T6" fmla="*/ 334 w 960"/>
                <a:gd name="T7" fmla="*/ 515 h 930"/>
                <a:gd name="T8" fmla="*/ 354 w 960"/>
                <a:gd name="T9" fmla="*/ 547 h 930"/>
                <a:gd name="T10" fmla="*/ 357 w 960"/>
                <a:gd name="T11" fmla="*/ 585 h 930"/>
                <a:gd name="T12" fmla="*/ 444 w 960"/>
                <a:gd name="T13" fmla="*/ 649 h 930"/>
                <a:gd name="T14" fmla="*/ 480 w 960"/>
                <a:gd name="T15" fmla="*/ 640 h 930"/>
                <a:gd name="T16" fmla="*/ 517 w 960"/>
                <a:gd name="T17" fmla="*/ 649 h 930"/>
                <a:gd name="T18" fmla="*/ 603 w 960"/>
                <a:gd name="T19" fmla="*/ 585 h 930"/>
                <a:gd name="T20" fmla="*/ 606 w 960"/>
                <a:gd name="T21" fmla="*/ 547 h 930"/>
                <a:gd name="T22" fmla="*/ 626 w 960"/>
                <a:gd name="T23" fmla="*/ 515 h 930"/>
                <a:gd name="T24" fmla="*/ 593 w 960"/>
                <a:gd name="T25" fmla="*/ 412 h 930"/>
                <a:gd name="T26" fmla="*/ 558 w 960"/>
                <a:gd name="T27" fmla="*/ 397 h 930"/>
                <a:gd name="T28" fmla="*/ 534 w 960"/>
                <a:gd name="T29" fmla="*/ 368 h 930"/>
                <a:gd name="T30" fmla="*/ 480 w 960"/>
                <a:gd name="T31" fmla="*/ 0 h 930"/>
                <a:gd name="T32" fmla="*/ 514 w 960"/>
                <a:gd name="T33" fmla="*/ 9 h 930"/>
                <a:gd name="T34" fmla="*/ 541 w 960"/>
                <a:gd name="T35" fmla="*/ 29 h 930"/>
                <a:gd name="T36" fmla="*/ 657 w 960"/>
                <a:gd name="T37" fmla="*/ 261 h 930"/>
                <a:gd name="T38" fmla="*/ 910 w 960"/>
                <a:gd name="T39" fmla="*/ 301 h 930"/>
                <a:gd name="T40" fmla="*/ 939 w 960"/>
                <a:gd name="T41" fmla="*/ 319 h 930"/>
                <a:gd name="T42" fmla="*/ 957 w 960"/>
                <a:gd name="T43" fmla="*/ 350 h 930"/>
                <a:gd name="T44" fmla="*/ 960 w 960"/>
                <a:gd name="T45" fmla="*/ 385 h 930"/>
                <a:gd name="T46" fmla="*/ 947 w 960"/>
                <a:gd name="T47" fmla="*/ 417 h 930"/>
                <a:gd name="T48" fmla="*/ 766 w 960"/>
                <a:gd name="T49" fmla="*/ 599 h 930"/>
                <a:gd name="T50" fmla="*/ 807 w 960"/>
                <a:gd name="T51" fmla="*/ 855 h 930"/>
                <a:gd name="T52" fmla="*/ 797 w 960"/>
                <a:gd name="T53" fmla="*/ 888 h 930"/>
                <a:gd name="T54" fmla="*/ 775 w 960"/>
                <a:gd name="T55" fmla="*/ 914 h 930"/>
                <a:gd name="T56" fmla="*/ 745 w 960"/>
                <a:gd name="T57" fmla="*/ 928 h 930"/>
                <a:gd name="T58" fmla="*/ 710 w 960"/>
                <a:gd name="T59" fmla="*/ 928 h 930"/>
                <a:gd name="T60" fmla="*/ 480 w 960"/>
                <a:gd name="T61" fmla="*/ 809 h 930"/>
                <a:gd name="T62" fmla="*/ 252 w 960"/>
                <a:gd name="T63" fmla="*/ 927 h 930"/>
                <a:gd name="T64" fmla="*/ 218 w 960"/>
                <a:gd name="T65" fmla="*/ 929 h 930"/>
                <a:gd name="T66" fmla="*/ 186 w 960"/>
                <a:gd name="T67" fmla="*/ 914 h 930"/>
                <a:gd name="T68" fmla="*/ 162 w 960"/>
                <a:gd name="T69" fmla="*/ 888 h 930"/>
                <a:gd name="T70" fmla="*/ 153 w 960"/>
                <a:gd name="T71" fmla="*/ 855 h 930"/>
                <a:gd name="T72" fmla="*/ 195 w 960"/>
                <a:gd name="T73" fmla="*/ 599 h 930"/>
                <a:gd name="T74" fmla="*/ 12 w 960"/>
                <a:gd name="T75" fmla="*/ 417 h 930"/>
                <a:gd name="T76" fmla="*/ 0 w 960"/>
                <a:gd name="T77" fmla="*/ 385 h 930"/>
                <a:gd name="T78" fmla="*/ 3 w 960"/>
                <a:gd name="T79" fmla="*/ 350 h 930"/>
                <a:gd name="T80" fmla="*/ 22 w 960"/>
                <a:gd name="T81" fmla="*/ 319 h 930"/>
                <a:gd name="T82" fmla="*/ 50 w 960"/>
                <a:gd name="T83" fmla="*/ 301 h 930"/>
                <a:gd name="T84" fmla="*/ 304 w 960"/>
                <a:gd name="T85" fmla="*/ 261 h 930"/>
                <a:gd name="T86" fmla="*/ 419 w 960"/>
                <a:gd name="T87" fmla="*/ 29 h 930"/>
                <a:gd name="T88" fmla="*/ 446 w 960"/>
                <a:gd name="T89" fmla="*/ 9 h 930"/>
                <a:gd name="T90" fmla="*/ 480 w 960"/>
                <a:gd name="T91" fmla="*/ 0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60" h="930">
                  <a:moveTo>
                    <a:pt x="480" y="258"/>
                  </a:moveTo>
                  <a:lnTo>
                    <a:pt x="426" y="368"/>
                  </a:lnTo>
                  <a:lnTo>
                    <a:pt x="416" y="385"/>
                  </a:lnTo>
                  <a:lnTo>
                    <a:pt x="402" y="397"/>
                  </a:lnTo>
                  <a:lnTo>
                    <a:pt x="385" y="407"/>
                  </a:lnTo>
                  <a:lnTo>
                    <a:pt x="367" y="412"/>
                  </a:lnTo>
                  <a:lnTo>
                    <a:pt x="247" y="429"/>
                  </a:lnTo>
                  <a:lnTo>
                    <a:pt x="334" y="515"/>
                  </a:lnTo>
                  <a:lnTo>
                    <a:pt x="346" y="530"/>
                  </a:lnTo>
                  <a:lnTo>
                    <a:pt x="354" y="547"/>
                  </a:lnTo>
                  <a:lnTo>
                    <a:pt x="358" y="566"/>
                  </a:lnTo>
                  <a:lnTo>
                    <a:pt x="357" y="585"/>
                  </a:lnTo>
                  <a:lnTo>
                    <a:pt x="336" y="706"/>
                  </a:lnTo>
                  <a:lnTo>
                    <a:pt x="444" y="649"/>
                  </a:lnTo>
                  <a:lnTo>
                    <a:pt x="461" y="642"/>
                  </a:lnTo>
                  <a:lnTo>
                    <a:pt x="480" y="640"/>
                  </a:lnTo>
                  <a:lnTo>
                    <a:pt x="498" y="642"/>
                  </a:lnTo>
                  <a:lnTo>
                    <a:pt x="517" y="649"/>
                  </a:lnTo>
                  <a:lnTo>
                    <a:pt x="624" y="706"/>
                  </a:lnTo>
                  <a:lnTo>
                    <a:pt x="603" y="585"/>
                  </a:lnTo>
                  <a:lnTo>
                    <a:pt x="603" y="566"/>
                  </a:lnTo>
                  <a:lnTo>
                    <a:pt x="606" y="547"/>
                  </a:lnTo>
                  <a:lnTo>
                    <a:pt x="615" y="530"/>
                  </a:lnTo>
                  <a:lnTo>
                    <a:pt x="626" y="515"/>
                  </a:lnTo>
                  <a:lnTo>
                    <a:pt x="713" y="429"/>
                  </a:lnTo>
                  <a:lnTo>
                    <a:pt x="593" y="412"/>
                  </a:lnTo>
                  <a:lnTo>
                    <a:pt x="574" y="407"/>
                  </a:lnTo>
                  <a:lnTo>
                    <a:pt x="558" y="397"/>
                  </a:lnTo>
                  <a:lnTo>
                    <a:pt x="545" y="385"/>
                  </a:lnTo>
                  <a:lnTo>
                    <a:pt x="534" y="368"/>
                  </a:lnTo>
                  <a:lnTo>
                    <a:pt x="480" y="258"/>
                  </a:lnTo>
                  <a:close/>
                  <a:moveTo>
                    <a:pt x="480" y="0"/>
                  </a:moveTo>
                  <a:lnTo>
                    <a:pt x="497" y="2"/>
                  </a:lnTo>
                  <a:lnTo>
                    <a:pt x="514" y="9"/>
                  </a:lnTo>
                  <a:lnTo>
                    <a:pt x="528" y="18"/>
                  </a:lnTo>
                  <a:lnTo>
                    <a:pt x="541" y="29"/>
                  </a:lnTo>
                  <a:lnTo>
                    <a:pt x="551" y="45"/>
                  </a:lnTo>
                  <a:lnTo>
                    <a:pt x="657" y="261"/>
                  </a:lnTo>
                  <a:lnTo>
                    <a:pt x="893" y="296"/>
                  </a:lnTo>
                  <a:lnTo>
                    <a:pt x="910" y="301"/>
                  </a:lnTo>
                  <a:lnTo>
                    <a:pt x="926" y="308"/>
                  </a:lnTo>
                  <a:lnTo>
                    <a:pt x="939" y="319"/>
                  </a:lnTo>
                  <a:lnTo>
                    <a:pt x="950" y="334"/>
                  </a:lnTo>
                  <a:lnTo>
                    <a:pt x="957" y="350"/>
                  </a:lnTo>
                  <a:lnTo>
                    <a:pt x="960" y="367"/>
                  </a:lnTo>
                  <a:lnTo>
                    <a:pt x="960" y="385"/>
                  </a:lnTo>
                  <a:lnTo>
                    <a:pt x="956" y="401"/>
                  </a:lnTo>
                  <a:lnTo>
                    <a:pt x="947" y="417"/>
                  </a:lnTo>
                  <a:lnTo>
                    <a:pt x="937" y="430"/>
                  </a:lnTo>
                  <a:lnTo>
                    <a:pt x="766" y="599"/>
                  </a:lnTo>
                  <a:lnTo>
                    <a:pt x="806" y="838"/>
                  </a:lnTo>
                  <a:lnTo>
                    <a:pt x="807" y="855"/>
                  </a:lnTo>
                  <a:lnTo>
                    <a:pt x="804" y="872"/>
                  </a:lnTo>
                  <a:lnTo>
                    <a:pt x="797" y="888"/>
                  </a:lnTo>
                  <a:lnTo>
                    <a:pt x="787" y="903"/>
                  </a:lnTo>
                  <a:lnTo>
                    <a:pt x="775" y="914"/>
                  </a:lnTo>
                  <a:lnTo>
                    <a:pt x="760" y="923"/>
                  </a:lnTo>
                  <a:lnTo>
                    <a:pt x="745" y="928"/>
                  </a:lnTo>
                  <a:lnTo>
                    <a:pt x="729" y="930"/>
                  </a:lnTo>
                  <a:lnTo>
                    <a:pt x="710" y="928"/>
                  </a:lnTo>
                  <a:lnTo>
                    <a:pt x="692" y="921"/>
                  </a:lnTo>
                  <a:lnTo>
                    <a:pt x="480" y="809"/>
                  </a:lnTo>
                  <a:lnTo>
                    <a:pt x="268" y="921"/>
                  </a:lnTo>
                  <a:lnTo>
                    <a:pt x="252" y="927"/>
                  </a:lnTo>
                  <a:lnTo>
                    <a:pt x="234" y="930"/>
                  </a:lnTo>
                  <a:lnTo>
                    <a:pt x="218" y="929"/>
                  </a:lnTo>
                  <a:lnTo>
                    <a:pt x="201" y="924"/>
                  </a:lnTo>
                  <a:lnTo>
                    <a:pt x="186" y="914"/>
                  </a:lnTo>
                  <a:lnTo>
                    <a:pt x="173" y="903"/>
                  </a:lnTo>
                  <a:lnTo>
                    <a:pt x="162" y="888"/>
                  </a:lnTo>
                  <a:lnTo>
                    <a:pt x="156" y="872"/>
                  </a:lnTo>
                  <a:lnTo>
                    <a:pt x="153" y="855"/>
                  </a:lnTo>
                  <a:lnTo>
                    <a:pt x="154" y="838"/>
                  </a:lnTo>
                  <a:lnTo>
                    <a:pt x="195" y="599"/>
                  </a:lnTo>
                  <a:lnTo>
                    <a:pt x="24" y="430"/>
                  </a:lnTo>
                  <a:lnTo>
                    <a:pt x="12" y="417"/>
                  </a:lnTo>
                  <a:lnTo>
                    <a:pt x="4" y="401"/>
                  </a:lnTo>
                  <a:lnTo>
                    <a:pt x="0" y="385"/>
                  </a:lnTo>
                  <a:lnTo>
                    <a:pt x="0" y="367"/>
                  </a:lnTo>
                  <a:lnTo>
                    <a:pt x="3" y="350"/>
                  </a:lnTo>
                  <a:lnTo>
                    <a:pt x="11" y="334"/>
                  </a:lnTo>
                  <a:lnTo>
                    <a:pt x="22" y="319"/>
                  </a:lnTo>
                  <a:lnTo>
                    <a:pt x="35" y="308"/>
                  </a:lnTo>
                  <a:lnTo>
                    <a:pt x="50" y="301"/>
                  </a:lnTo>
                  <a:lnTo>
                    <a:pt x="67" y="296"/>
                  </a:lnTo>
                  <a:lnTo>
                    <a:pt x="304" y="261"/>
                  </a:lnTo>
                  <a:lnTo>
                    <a:pt x="410" y="45"/>
                  </a:lnTo>
                  <a:lnTo>
                    <a:pt x="419" y="29"/>
                  </a:lnTo>
                  <a:lnTo>
                    <a:pt x="432" y="18"/>
                  </a:lnTo>
                  <a:lnTo>
                    <a:pt x="446" y="9"/>
                  </a:lnTo>
                  <a:lnTo>
                    <a:pt x="462" y="2"/>
                  </a:lnTo>
                  <a:lnTo>
                    <a:pt x="4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en-US">
                <a:ea typeface="方正黑体_GBK" panose="02000000000000000000" charset="-122"/>
                <a:cs typeface="方正黑体_GBK" panose="02000000000000000000" charset="-122"/>
              </a:endParaRPr>
            </a:p>
          </p:txBody>
        </p:sp>
      </p:grpSp>
      <p:grpSp>
        <p:nvGrpSpPr>
          <p:cNvPr id="47" name="Group 21"/>
          <p:cNvGrpSpPr/>
          <p:nvPr/>
        </p:nvGrpSpPr>
        <p:grpSpPr>
          <a:xfrm>
            <a:off x="8128772" y="2447159"/>
            <a:ext cx="466852" cy="466852"/>
            <a:chOff x="8885238" y="2887663"/>
            <a:chExt cx="285751" cy="285750"/>
          </a:xfrm>
          <a:solidFill>
            <a:schemeClr val="bg1"/>
          </a:solidFill>
        </p:grpSpPr>
        <p:sp>
          <p:nvSpPr>
            <p:cNvPr id="48" name="Freeform 487"/>
            <p:cNvSpPr/>
            <p:nvPr/>
          </p:nvSpPr>
          <p:spPr bwMode="auto">
            <a:xfrm>
              <a:off x="8885238" y="2979738"/>
              <a:ext cx="38100" cy="14288"/>
            </a:xfrm>
            <a:custGeom>
              <a:avLst/>
              <a:gdLst>
                <a:gd name="T0" fmla="*/ 83 w 463"/>
                <a:gd name="T1" fmla="*/ 0 h 166"/>
                <a:gd name="T2" fmla="*/ 380 w 463"/>
                <a:gd name="T3" fmla="*/ 0 h 166"/>
                <a:gd name="T4" fmla="*/ 402 w 463"/>
                <a:gd name="T5" fmla="*/ 3 h 166"/>
                <a:gd name="T6" fmla="*/ 422 w 463"/>
                <a:gd name="T7" fmla="*/ 11 h 166"/>
                <a:gd name="T8" fmla="*/ 439 w 463"/>
                <a:gd name="T9" fmla="*/ 24 h 166"/>
                <a:gd name="T10" fmla="*/ 452 w 463"/>
                <a:gd name="T11" fmla="*/ 40 h 166"/>
                <a:gd name="T12" fmla="*/ 460 w 463"/>
                <a:gd name="T13" fmla="*/ 61 h 166"/>
                <a:gd name="T14" fmla="*/ 463 w 463"/>
                <a:gd name="T15" fmla="*/ 83 h 166"/>
                <a:gd name="T16" fmla="*/ 460 w 463"/>
                <a:gd name="T17" fmla="*/ 105 h 166"/>
                <a:gd name="T18" fmla="*/ 452 w 463"/>
                <a:gd name="T19" fmla="*/ 124 h 166"/>
                <a:gd name="T20" fmla="*/ 439 w 463"/>
                <a:gd name="T21" fmla="*/ 141 h 166"/>
                <a:gd name="T22" fmla="*/ 422 w 463"/>
                <a:gd name="T23" fmla="*/ 154 h 166"/>
                <a:gd name="T24" fmla="*/ 402 w 463"/>
                <a:gd name="T25" fmla="*/ 163 h 166"/>
                <a:gd name="T26" fmla="*/ 380 w 463"/>
                <a:gd name="T27" fmla="*/ 166 h 166"/>
                <a:gd name="T28" fmla="*/ 83 w 463"/>
                <a:gd name="T29" fmla="*/ 166 h 166"/>
                <a:gd name="T30" fmla="*/ 61 w 463"/>
                <a:gd name="T31" fmla="*/ 163 h 166"/>
                <a:gd name="T32" fmla="*/ 41 w 463"/>
                <a:gd name="T33" fmla="*/ 154 h 166"/>
                <a:gd name="T34" fmla="*/ 24 w 463"/>
                <a:gd name="T35" fmla="*/ 141 h 166"/>
                <a:gd name="T36" fmla="*/ 11 w 463"/>
                <a:gd name="T37" fmla="*/ 124 h 166"/>
                <a:gd name="T38" fmla="*/ 3 w 463"/>
                <a:gd name="T39" fmla="*/ 105 h 166"/>
                <a:gd name="T40" fmla="*/ 0 w 463"/>
                <a:gd name="T41" fmla="*/ 83 h 166"/>
                <a:gd name="T42" fmla="*/ 3 w 463"/>
                <a:gd name="T43" fmla="*/ 61 h 166"/>
                <a:gd name="T44" fmla="*/ 11 w 463"/>
                <a:gd name="T45" fmla="*/ 40 h 166"/>
                <a:gd name="T46" fmla="*/ 24 w 463"/>
                <a:gd name="T47" fmla="*/ 24 h 166"/>
                <a:gd name="T48" fmla="*/ 41 w 463"/>
                <a:gd name="T49" fmla="*/ 11 h 166"/>
                <a:gd name="T50" fmla="*/ 61 w 463"/>
                <a:gd name="T51" fmla="*/ 3 h 166"/>
                <a:gd name="T52" fmla="*/ 83 w 463"/>
                <a:gd name="T5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3" h="166">
                  <a:moveTo>
                    <a:pt x="83" y="0"/>
                  </a:moveTo>
                  <a:lnTo>
                    <a:pt x="380" y="0"/>
                  </a:lnTo>
                  <a:lnTo>
                    <a:pt x="402" y="3"/>
                  </a:lnTo>
                  <a:lnTo>
                    <a:pt x="422" y="11"/>
                  </a:lnTo>
                  <a:lnTo>
                    <a:pt x="439" y="24"/>
                  </a:lnTo>
                  <a:lnTo>
                    <a:pt x="452" y="40"/>
                  </a:lnTo>
                  <a:lnTo>
                    <a:pt x="460" y="61"/>
                  </a:lnTo>
                  <a:lnTo>
                    <a:pt x="463" y="83"/>
                  </a:lnTo>
                  <a:lnTo>
                    <a:pt x="460" y="105"/>
                  </a:lnTo>
                  <a:lnTo>
                    <a:pt x="452" y="124"/>
                  </a:lnTo>
                  <a:lnTo>
                    <a:pt x="439" y="141"/>
                  </a:lnTo>
                  <a:lnTo>
                    <a:pt x="422" y="154"/>
                  </a:lnTo>
                  <a:lnTo>
                    <a:pt x="402" y="163"/>
                  </a:lnTo>
                  <a:lnTo>
                    <a:pt x="380" y="166"/>
                  </a:lnTo>
                  <a:lnTo>
                    <a:pt x="83" y="166"/>
                  </a:lnTo>
                  <a:lnTo>
                    <a:pt x="61" y="163"/>
                  </a:lnTo>
                  <a:lnTo>
                    <a:pt x="41" y="154"/>
                  </a:lnTo>
                  <a:lnTo>
                    <a:pt x="24" y="141"/>
                  </a:lnTo>
                  <a:lnTo>
                    <a:pt x="11" y="124"/>
                  </a:lnTo>
                  <a:lnTo>
                    <a:pt x="3" y="105"/>
                  </a:lnTo>
                  <a:lnTo>
                    <a:pt x="0" y="83"/>
                  </a:lnTo>
                  <a:lnTo>
                    <a:pt x="3" y="61"/>
                  </a:lnTo>
                  <a:lnTo>
                    <a:pt x="11" y="40"/>
                  </a:lnTo>
                  <a:lnTo>
                    <a:pt x="24" y="24"/>
                  </a:lnTo>
                  <a:lnTo>
                    <a:pt x="41" y="11"/>
                  </a:lnTo>
                  <a:lnTo>
                    <a:pt x="61" y="3"/>
                  </a:lnTo>
                  <a:lnTo>
                    <a:pt x="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en-US">
                <a:ea typeface="方正黑体_GBK" panose="02000000000000000000" charset="-122"/>
                <a:cs typeface="方正黑体_GBK" panose="02000000000000000000" charset="-122"/>
              </a:endParaRPr>
            </a:p>
          </p:txBody>
        </p:sp>
        <p:sp>
          <p:nvSpPr>
            <p:cNvPr id="49" name="Freeform 488"/>
            <p:cNvSpPr/>
            <p:nvPr/>
          </p:nvSpPr>
          <p:spPr bwMode="auto">
            <a:xfrm>
              <a:off x="9131301" y="2979738"/>
              <a:ext cx="39688" cy="14288"/>
            </a:xfrm>
            <a:custGeom>
              <a:avLst/>
              <a:gdLst>
                <a:gd name="T0" fmla="*/ 82 w 463"/>
                <a:gd name="T1" fmla="*/ 0 h 166"/>
                <a:gd name="T2" fmla="*/ 381 w 463"/>
                <a:gd name="T3" fmla="*/ 0 h 166"/>
                <a:gd name="T4" fmla="*/ 403 w 463"/>
                <a:gd name="T5" fmla="*/ 3 h 166"/>
                <a:gd name="T6" fmla="*/ 422 w 463"/>
                <a:gd name="T7" fmla="*/ 11 h 166"/>
                <a:gd name="T8" fmla="*/ 439 w 463"/>
                <a:gd name="T9" fmla="*/ 24 h 166"/>
                <a:gd name="T10" fmla="*/ 451 w 463"/>
                <a:gd name="T11" fmla="*/ 40 h 166"/>
                <a:gd name="T12" fmla="*/ 460 w 463"/>
                <a:gd name="T13" fmla="*/ 61 h 166"/>
                <a:gd name="T14" fmla="*/ 463 w 463"/>
                <a:gd name="T15" fmla="*/ 83 h 166"/>
                <a:gd name="T16" fmla="*/ 460 w 463"/>
                <a:gd name="T17" fmla="*/ 105 h 166"/>
                <a:gd name="T18" fmla="*/ 451 w 463"/>
                <a:gd name="T19" fmla="*/ 124 h 166"/>
                <a:gd name="T20" fmla="*/ 439 w 463"/>
                <a:gd name="T21" fmla="*/ 141 h 166"/>
                <a:gd name="T22" fmla="*/ 422 w 463"/>
                <a:gd name="T23" fmla="*/ 154 h 166"/>
                <a:gd name="T24" fmla="*/ 403 w 463"/>
                <a:gd name="T25" fmla="*/ 163 h 166"/>
                <a:gd name="T26" fmla="*/ 381 w 463"/>
                <a:gd name="T27" fmla="*/ 166 h 166"/>
                <a:gd name="T28" fmla="*/ 82 w 463"/>
                <a:gd name="T29" fmla="*/ 166 h 166"/>
                <a:gd name="T30" fmla="*/ 61 w 463"/>
                <a:gd name="T31" fmla="*/ 163 h 166"/>
                <a:gd name="T32" fmla="*/ 41 w 463"/>
                <a:gd name="T33" fmla="*/ 154 h 166"/>
                <a:gd name="T34" fmla="*/ 24 w 463"/>
                <a:gd name="T35" fmla="*/ 141 h 166"/>
                <a:gd name="T36" fmla="*/ 11 w 463"/>
                <a:gd name="T37" fmla="*/ 124 h 166"/>
                <a:gd name="T38" fmla="*/ 3 w 463"/>
                <a:gd name="T39" fmla="*/ 105 h 166"/>
                <a:gd name="T40" fmla="*/ 0 w 463"/>
                <a:gd name="T41" fmla="*/ 83 h 166"/>
                <a:gd name="T42" fmla="*/ 3 w 463"/>
                <a:gd name="T43" fmla="*/ 61 h 166"/>
                <a:gd name="T44" fmla="*/ 11 w 463"/>
                <a:gd name="T45" fmla="*/ 40 h 166"/>
                <a:gd name="T46" fmla="*/ 24 w 463"/>
                <a:gd name="T47" fmla="*/ 24 h 166"/>
                <a:gd name="T48" fmla="*/ 41 w 463"/>
                <a:gd name="T49" fmla="*/ 11 h 166"/>
                <a:gd name="T50" fmla="*/ 61 w 463"/>
                <a:gd name="T51" fmla="*/ 3 h 166"/>
                <a:gd name="T52" fmla="*/ 82 w 463"/>
                <a:gd name="T5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3" h="166">
                  <a:moveTo>
                    <a:pt x="82" y="0"/>
                  </a:moveTo>
                  <a:lnTo>
                    <a:pt x="381" y="0"/>
                  </a:lnTo>
                  <a:lnTo>
                    <a:pt x="403" y="3"/>
                  </a:lnTo>
                  <a:lnTo>
                    <a:pt x="422" y="11"/>
                  </a:lnTo>
                  <a:lnTo>
                    <a:pt x="439" y="24"/>
                  </a:lnTo>
                  <a:lnTo>
                    <a:pt x="451" y="40"/>
                  </a:lnTo>
                  <a:lnTo>
                    <a:pt x="460" y="61"/>
                  </a:lnTo>
                  <a:lnTo>
                    <a:pt x="463" y="83"/>
                  </a:lnTo>
                  <a:lnTo>
                    <a:pt x="460" y="105"/>
                  </a:lnTo>
                  <a:lnTo>
                    <a:pt x="451" y="124"/>
                  </a:lnTo>
                  <a:lnTo>
                    <a:pt x="439" y="141"/>
                  </a:lnTo>
                  <a:lnTo>
                    <a:pt x="422" y="154"/>
                  </a:lnTo>
                  <a:lnTo>
                    <a:pt x="403" y="163"/>
                  </a:lnTo>
                  <a:lnTo>
                    <a:pt x="381" y="166"/>
                  </a:lnTo>
                  <a:lnTo>
                    <a:pt x="82" y="166"/>
                  </a:lnTo>
                  <a:lnTo>
                    <a:pt x="61" y="163"/>
                  </a:lnTo>
                  <a:lnTo>
                    <a:pt x="41" y="154"/>
                  </a:lnTo>
                  <a:lnTo>
                    <a:pt x="24" y="141"/>
                  </a:lnTo>
                  <a:lnTo>
                    <a:pt x="11" y="124"/>
                  </a:lnTo>
                  <a:lnTo>
                    <a:pt x="3" y="105"/>
                  </a:lnTo>
                  <a:lnTo>
                    <a:pt x="0" y="83"/>
                  </a:lnTo>
                  <a:lnTo>
                    <a:pt x="3" y="61"/>
                  </a:lnTo>
                  <a:lnTo>
                    <a:pt x="11" y="40"/>
                  </a:lnTo>
                  <a:lnTo>
                    <a:pt x="24" y="24"/>
                  </a:lnTo>
                  <a:lnTo>
                    <a:pt x="41" y="11"/>
                  </a:lnTo>
                  <a:lnTo>
                    <a:pt x="61" y="3"/>
                  </a:lnTo>
                  <a:lnTo>
                    <a:pt x="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en-US">
                <a:ea typeface="方正黑体_GBK" panose="02000000000000000000" charset="-122"/>
                <a:cs typeface="方正黑体_GBK" panose="02000000000000000000" charset="-122"/>
              </a:endParaRPr>
            </a:p>
          </p:txBody>
        </p:sp>
        <p:sp>
          <p:nvSpPr>
            <p:cNvPr id="50" name="Freeform 489"/>
            <p:cNvSpPr/>
            <p:nvPr/>
          </p:nvSpPr>
          <p:spPr bwMode="auto">
            <a:xfrm>
              <a:off x="8915401" y="3067051"/>
              <a:ext cx="31750" cy="33338"/>
            </a:xfrm>
            <a:custGeom>
              <a:avLst/>
              <a:gdLst>
                <a:gd name="T0" fmla="*/ 290 w 381"/>
                <a:gd name="T1" fmla="*/ 0 h 381"/>
                <a:gd name="T2" fmla="*/ 308 w 381"/>
                <a:gd name="T3" fmla="*/ 0 h 381"/>
                <a:gd name="T4" fmla="*/ 325 w 381"/>
                <a:gd name="T5" fmla="*/ 3 h 381"/>
                <a:gd name="T6" fmla="*/ 343 w 381"/>
                <a:gd name="T7" fmla="*/ 11 h 381"/>
                <a:gd name="T8" fmla="*/ 357 w 381"/>
                <a:gd name="T9" fmla="*/ 22 h 381"/>
                <a:gd name="T10" fmla="*/ 369 w 381"/>
                <a:gd name="T11" fmla="*/ 38 h 381"/>
                <a:gd name="T12" fmla="*/ 377 w 381"/>
                <a:gd name="T13" fmla="*/ 55 h 381"/>
                <a:gd name="T14" fmla="*/ 381 w 381"/>
                <a:gd name="T15" fmla="*/ 72 h 381"/>
                <a:gd name="T16" fmla="*/ 381 w 381"/>
                <a:gd name="T17" fmla="*/ 91 h 381"/>
                <a:gd name="T18" fmla="*/ 377 w 381"/>
                <a:gd name="T19" fmla="*/ 108 h 381"/>
                <a:gd name="T20" fmla="*/ 369 w 381"/>
                <a:gd name="T21" fmla="*/ 125 h 381"/>
                <a:gd name="T22" fmla="*/ 357 w 381"/>
                <a:gd name="T23" fmla="*/ 140 h 381"/>
                <a:gd name="T24" fmla="*/ 141 w 381"/>
                <a:gd name="T25" fmla="*/ 356 h 381"/>
                <a:gd name="T26" fmla="*/ 128 w 381"/>
                <a:gd name="T27" fmla="*/ 368 h 381"/>
                <a:gd name="T28" fmla="*/ 114 w 381"/>
                <a:gd name="T29" fmla="*/ 375 h 381"/>
                <a:gd name="T30" fmla="*/ 98 w 381"/>
                <a:gd name="T31" fmla="*/ 379 h 381"/>
                <a:gd name="T32" fmla="*/ 83 w 381"/>
                <a:gd name="T33" fmla="*/ 381 h 381"/>
                <a:gd name="T34" fmla="*/ 66 w 381"/>
                <a:gd name="T35" fmla="*/ 379 h 381"/>
                <a:gd name="T36" fmla="*/ 52 w 381"/>
                <a:gd name="T37" fmla="*/ 375 h 381"/>
                <a:gd name="T38" fmla="*/ 37 w 381"/>
                <a:gd name="T39" fmla="*/ 368 h 381"/>
                <a:gd name="T40" fmla="*/ 24 w 381"/>
                <a:gd name="T41" fmla="*/ 356 h 381"/>
                <a:gd name="T42" fmla="*/ 12 w 381"/>
                <a:gd name="T43" fmla="*/ 342 h 381"/>
                <a:gd name="T44" fmla="*/ 4 w 381"/>
                <a:gd name="T45" fmla="*/ 325 h 381"/>
                <a:gd name="T46" fmla="*/ 0 w 381"/>
                <a:gd name="T47" fmla="*/ 307 h 381"/>
                <a:gd name="T48" fmla="*/ 0 w 381"/>
                <a:gd name="T49" fmla="*/ 289 h 381"/>
                <a:gd name="T50" fmla="*/ 4 w 381"/>
                <a:gd name="T51" fmla="*/ 271 h 381"/>
                <a:gd name="T52" fmla="*/ 12 w 381"/>
                <a:gd name="T53" fmla="*/ 255 h 381"/>
                <a:gd name="T54" fmla="*/ 24 w 381"/>
                <a:gd name="T55" fmla="*/ 239 h 381"/>
                <a:gd name="T56" fmla="*/ 240 w 381"/>
                <a:gd name="T57" fmla="*/ 22 h 381"/>
                <a:gd name="T58" fmla="*/ 256 w 381"/>
                <a:gd name="T59" fmla="*/ 11 h 381"/>
                <a:gd name="T60" fmla="*/ 272 w 381"/>
                <a:gd name="T61" fmla="*/ 3 h 381"/>
                <a:gd name="T62" fmla="*/ 290 w 381"/>
                <a:gd name="T63" fmla="*/ 0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81" h="381">
                  <a:moveTo>
                    <a:pt x="290" y="0"/>
                  </a:moveTo>
                  <a:lnTo>
                    <a:pt x="308" y="0"/>
                  </a:lnTo>
                  <a:lnTo>
                    <a:pt x="325" y="3"/>
                  </a:lnTo>
                  <a:lnTo>
                    <a:pt x="343" y="11"/>
                  </a:lnTo>
                  <a:lnTo>
                    <a:pt x="357" y="22"/>
                  </a:lnTo>
                  <a:lnTo>
                    <a:pt x="369" y="38"/>
                  </a:lnTo>
                  <a:lnTo>
                    <a:pt x="377" y="55"/>
                  </a:lnTo>
                  <a:lnTo>
                    <a:pt x="381" y="72"/>
                  </a:lnTo>
                  <a:lnTo>
                    <a:pt x="381" y="91"/>
                  </a:lnTo>
                  <a:lnTo>
                    <a:pt x="377" y="108"/>
                  </a:lnTo>
                  <a:lnTo>
                    <a:pt x="369" y="125"/>
                  </a:lnTo>
                  <a:lnTo>
                    <a:pt x="357" y="140"/>
                  </a:lnTo>
                  <a:lnTo>
                    <a:pt x="141" y="356"/>
                  </a:lnTo>
                  <a:lnTo>
                    <a:pt x="128" y="368"/>
                  </a:lnTo>
                  <a:lnTo>
                    <a:pt x="114" y="375"/>
                  </a:lnTo>
                  <a:lnTo>
                    <a:pt x="98" y="379"/>
                  </a:lnTo>
                  <a:lnTo>
                    <a:pt x="83" y="381"/>
                  </a:lnTo>
                  <a:lnTo>
                    <a:pt x="66" y="379"/>
                  </a:lnTo>
                  <a:lnTo>
                    <a:pt x="52" y="375"/>
                  </a:lnTo>
                  <a:lnTo>
                    <a:pt x="37" y="368"/>
                  </a:lnTo>
                  <a:lnTo>
                    <a:pt x="24" y="356"/>
                  </a:lnTo>
                  <a:lnTo>
                    <a:pt x="12" y="342"/>
                  </a:lnTo>
                  <a:lnTo>
                    <a:pt x="4" y="325"/>
                  </a:lnTo>
                  <a:lnTo>
                    <a:pt x="0" y="307"/>
                  </a:lnTo>
                  <a:lnTo>
                    <a:pt x="0" y="289"/>
                  </a:lnTo>
                  <a:lnTo>
                    <a:pt x="4" y="271"/>
                  </a:lnTo>
                  <a:lnTo>
                    <a:pt x="12" y="255"/>
                  </a:lnTo>
                  <a:lnTo>
                    <a:pt x="24" y="239"/>
                  </a:lnTo>
                  <a:lnTo>
                    <a:pt x="240" y="22"/>
                  </a:lnTo>
                  <a:lnTo>
                    <a:pt x="256" y="11"/>
                  </a:lnTo>
                  <a:lnTo>
                    <a:pt x="272" y="3"/>
                  </a:lnTo>
                  <a:lnTo>
                    <a:pt x="2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en-US">
                <a:ea typeface="方正黑体_GBK" panose="02000000000000000000" charset="-122"/>
                <a:cs typeface="方正黑体_GBK" panose="02000000000000000000" charset="-122"/>
              </a:endParaRPr>
            </a:p>
          </p:txBody>
        </p:sp>
        <p:sp>
          <p:nvSpPr>
            <p:cNvPr id="51" name="Freeform 490"/>
            <p:cNvSpPr/>
            <p:nvPr/>
          </p:nvSpPr>
          <p:spPr bwMode="auto">
            <a:xfrm>
              <a:off x="9096376" y="2887663"/>
              <a:ext cx="31750" cy="31750"/>
            </a:xfrm>
            <a:custGeom>
              <a:avLst/>
              <a:gdLst>
                <a:gd name="T0" fmla="*/ 284 w 375"/>
                <a:gd name="T1" fmla="*/ 0 h 376"/>
                <a:gd name="T2" fmla="*/ 301 w 375"/>
                <a:gd name="T3" fmla="*/ 0 h 376"/>
                <a:gd name="T4" fmla="*/ 319 w 375"/>
                <a:gd name="T5" fmla="*/ 4 h 376"/>
                <a:gd name="T6" fmla="*/ 336 w 375"/>
                <a:gd name="T7" fmla="*/ 12 h 376"/>
                <a:gd name="T8" fmla="*/ 351 w 375"/>
                <a:gd name="T9" fmla="*/ 24 h 376"/>
                <a:gd name="T10" fmla="*/ 362 w 375"/>
                <a:gd name="T11" fmla="*/ 39 h 376"/>
                <a:gd name="T12" fmla="*/ 371 w 375"/>
                <a:gd name="T13" fmla="*/ 56 h 376"/>
                <a:gd name="T14" fmla="*/ 375 w 375"/>
                <a:gd name="T15" fmla="*/ 74 h 376"/>
                <a:gd name="T16" fmla="*/ 375 w 375"/>
                <a:gd name="T17" fmla="*/ 92 h 376"/>
                <a:gd name="T18" fmla="*/ 371 w 375"/>
                <a:gd name="T19" fmla="*/ 110 h 376"/>
                <a:gd name="T20" fmla="*/ 362 w 375"/>
                <a:gd name="T21" fmla="*/ 126 h 376"/>
                <a:gd name="T22" fmla="*/ 351 w 375"/>
                <a:gd name="T23" fmla="*/ 141 h 376"/>
                <a:gd name="T24" fmla="*/ 141 w 375"/>
                <a:gd name="T25" fmla="*/ 352 h 376"/>
                <a:gd name="T26" fmla="*/ 127 w 375"/>
                <a:gd name="T27" fmla="*/ 363 h 376"/>
                <a:gd name="T28" fmla="*/ 113 w 375"/>
                <a:gd name="T29" fmla="*/ 370 h 376"/>
                <a:gd name="T30" fmla="*/ 98 w 375"/>
                <a:gd name="T31" fmla="*/ 374 h 376"/>
                <a:gd name="T32" fmla="*/ 81 w 375"/>
                <a:gd name="T33" fmla="*/ 376 h 376"/>
                <a:gd name="T34" fmla="*/ 66 w 375"/>
                <a:gd name="T35" fmla="*/ 374 h 376"/>
                <a:gd name="T36" fmla="*/ 50 w 375"/>
                <a:gd name="T37" fmla="*/ 370 h 376"/>
                <a:gd name="T38" fmla="*/ 36 w 375"/>
                <a:gd name="T39" fmla="*/ 363 h 376"/>
                <a:gd name="T40" fmla="*/ 23 w 375"/>
                <a:gd name="T41" fmla="*/ 352 h 376"/>
                <a:gd name="T42" fmla="*/ 11 w 375"/>
                <a:gd name="T43" fmla="*/ 337 h 376"/>
                <a:gd name="T44" fmla="*/ 4 w 375"/>
                <a:gd name="T45" fmla="*/ 320 h 376"/>
                <a:gd name="T46" fmla="*/ 0 w 375"/>
                <a:gd name="T47" fmla="*/ 303 h 376"/>
                <a:gd name="T48" fmla="*/ 0 w 375"/>
                <a:gd name="T49" fmla="*/ 284 h 376"/>
                <a:gd name="T50" fmla="*/ 4 w 375"/>
                <a:gd name="T51" fmla="*/ 266 h 376"/>
                <a:gd name="T52" fmla="*/ 11 w 375"/>
                <a:gd name="T53" fmla="*/ 250 h 376"/>
                <a:gd name="T54" fmla="*/ 23 w 375"/>
                <a:gd name="T55" fmla="*/ 235 h 376"/>
                <a:gd name="T56" fmla="*/ 234 w 375"/>
                <a:gd name="T57" fmla="*/ 24 h 376"/>
                <a:gd name="T58" fmla="*/ 249 w 375"/>
                <a:gd name="T59" fmla="*/ 12 h 376"/>
                <a:gd name="T60" fmla="*/ 266 w 375"/>
                <a:gd name="T61" fmla="*/ 4 h 376"/>
                <a:gd name="T62" fmla="*/ 284 w 375"/>
                <a:gd name="T63" fmla="*/ 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75" h="376">
                  <a:moveTo>
                    <a:pt x="284" y="0"/>
                  </a:moveTo>
                  <a:lnTo>
                    <a:pt x="301" y="0"/>
                  </a:lnTo>
                  <a:lnTo>
                    <a:pt x="319" y="4"/>
                  </a:lnTo>
                  <a:lnTo>
                    <a:pt x="336" y="12"/>
                  </a:lnTo>
                  <a:lnTo>
                    <a:pt x="351" y="24"/>
                  </a:lnTo>
                  <a:lnTo>
                    <a:pt x="362" y="39"/>
                  </a:lnTo>
                  <a:lnTo>
                    <a:pt x="371" y="56"/>
                  </a:lnTo>
                  <a:lnTo>
                    <a:pt x="375" y="74"/>
                  </a:lnTo>
                  <a:lnTo>
                    <a:pt x="375" y="92"/>
                  </a:lnTo>
                  <a:lnTo>
                    <a:pt x="371" y="110"/>
                  </a:lnTo>
                  <a:lnTo>
                    <a:pt x="362" y="126"/>
                  </a:lnTo>
                  <a:lnTo>
                    <a:pt x="351" y="141"/>
                  </a:lnTo>
                  <a:lnTo>
                    <a:pt x="141" y="352"/>
                  </a:lnTo>
                  <a:lnTo>
                    <a:pt x="127" y="363"/>
                  </a:lnTo>
                  <a:lnTo>
                    <a:pt x="113" y="370"/>
                  </a:lnTo>
                  <a:lnTo>
                    <a:pt x="98" y="374"/>
                  </a:lnTo>
                  <a:lnTo>
                    <a:pt x="81" y="376"/>
                  </a:lnTo>
                  <a:lnTo>
                    <a:pt x="66" y="374"/>
                  </a:lnTo>
                  <a:lnTo>
                    <a:pt x="50" y="370"/>
                  </a:lnTo>
                  <a:lnTo>
                    <a:pt x="36" y="363"/>
                  </a:lnTo>
                  <a:lnTo>
                    <a:pt x="23" y="352"/>
                  </a:lnTo>
                  <a:lnTo>
                    <a:pt x="11" y="337"/>
                  </a:lnTo>
                  <a:lnTo>
                    <a:pt x="4" y="320"/>
                  </a:lnTo>
                  <a:lnTo>
                    <a:pt x="0" y="303"/>
                  </a:lnTo>
                  <a:lnTo>
                    <a:pt x="0" y="284"/>
                  </a:lnTo>
                  <a:lnTo>
                    <a:pt x="4" y="266"/>
                  </a:lnTo>
                  <a:lnTo>
                    <a:pt x="11" y="250"/>
                  </a:lnTo>
                  <a:lnTo>
                    <a:pt x="23" y="235"/>
                  </a:lnTo>
                  <a:lnTo>
                    <a:pt x="234" y="24"/>
                  </a:lnTo>
                  <a:lnTo>
                    <a:pt x="249" y="12"/>
                  </a:lnTo>
                  <a:lnTo>
                    <a:pt x="266" y="4"/>
                  </a:lnTo>
                  <a:lnTo>
                    <a:pt x="28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en-US">
                <a:ea typeface="方正黑体_GBK" panose="02000000000000000000" charset="-122"/>
                <a:cs typeface="方正黑体_GBK" panose="02000000000000000000" charset="-122"/>
              </a:endParaRPr>
            </a:p>
          </p:txBody>
        </p:sp>
        <p:sp>
          <p:nvSpPr>
            <p:cNvPr id="52" name="Freeform 491"/>
            <p:cNvSpPr/>
            <p:nvPr/>
          </p:nvSpPr>
          <p:spPr bwMode="auto">
            <a:xfrm>
              <a:off x="8928101" y="2887663"/>
              <a:ext cx="31750" cy="31750"/>
            </a:xfrm>
            <a:custGeom>
              <a:avLst/>
              <a:gdLst>
                <a:gd name="T0" fmla="*/ 91 w 375"/>
                <a:gd name="T1" fmla="*/ 0 h 375"/>
                <a:gd name="T2" fmla="*/ 110 w 375"/>
                <a:gd name="T3" fmla="*/ 3 h 375"/>
                <a:gd name="T4" fmla="*/ 127 w 375"/>
                <a:gd name="T5" fmla="*/ 11 h 375"/>
                <a:gd name="T6" fmla="*/ 141 w 375"/>
                <a:gd name="T7" fmla="*/ 23 h 375"/>
                <a:gd name="T8" fmla="*/ 351 w 375"/>
                <a:gd name="T9" fmla="*/ 234 h 375"/>
                <a:gd name="T10" fmla="*/ 364 w 375"/>
                <a:gd name="T11" fmla="*/ 249 h 375"/>
                <a:gd name="T12" fmla="*/ 371 w 375"/>
                <a:gd name="T13" fmla="*/ 265 h 375"/>
                <a:gd name="T14" fmla="*/ 375 w 375"/>
                <a:gd name="T15" fmla="*/ 283 h 375"/>
                <a:gd name="T16" fmla="*/ 375 w 375"/>
                <a:gd name="T17" fmla="*/ 302 h 375"/>
                <a:gd name="T18" fmla="*/ 371 w 375"/>
                <a:gd name="T19" fmla="*/ 319 h 375"/>
                <a:gd name="T20" fmla="*/ 364 w 375"/>
                <a:gd name="T21" fmla="*/ 336 h 375"/>
                <a:gd name="T22" fmla="*/ 351 w 375"/>
                <a:gd name="T23" fmla="*/ 350 h 375"/>
                <a:gd name="T24" fmla="*/ 339 w 375"/>
                <a:gd name="T25" fmla="*/ 362 h 375"/>
                <a:gd name="T26" fmla="*/ 324 w 375"/>
                <a:gd name="T27" fmla="*/ 369 h 375"/>
                <a:gd name="T28" fmla="*/ 309 w 375"/>
                <a:gd name="T29" fmla="*/ 373 h 375"/>
                <a:gd name="T30" fmla="*/ 293 w 375"/>
                <a:gd name="T31" fmla="*/ 375 h 375"/>
                <a:gd name="T32" fmla="*/ 278 w 375"/>
                <a:gd name="T33" fmla="*/ 373 h 375"/>
                <a:gd name="T34" fmla="*/ 262 w 375"/>
                <a:gd name="T35" fmla="*/ 369 h 375"/>
                <a:gd name="T36" fmla="*/ 248 w 375"/>
                <a:gd name="T37" fmla="*/ 362 h 375"/>
                <a:gd name="T38" fmla="*/ 234 w 375"/>
                <a:gd name="T39" fmla="*/ 350 h 375"/>
                <a:gd name="T40" fmla="*/ 24 w 375"/>
                <a:gd name="T41" fmla="*/ 140 h 375"/>
                <a:gd name="T42" fmla="*/ 13 w 375"/>
                <a:gd name="T43" fmla="*/ 125 h 375"/>
                <a:gd name="T44" fmla="*/ 4 w 375"/>
                <a:gd name="T45" fmla="*/ 109 h 375"/>
                <a:gd name="T46" fmla="*/ 0 w 375"/>
                <a:gd name="T47" fmla="*/ 91 h 375"/>
                <a:gd name="T48" fmla="*/ 0 w 375"/>
                <a:gd name="T49" fmla="*/ 73 h 375"/>
                <a:gd name="T50" fmla="*/ 4 w 375"/>
                <a:gd name="T51" fmla="*/ 55 h 375"/>
                <a:gd name="T52" fmla="*/ 13 w 375"/>
                <a:gd name="T53" fmla="*/ 38 h 375"/>
                <a:gd name="T54" fmla="*/ 24 w 375"/>
                <a:gd name="T55" fmla="*/ 23 h 375"/>
                <a:gd name="T56" fmla="*/ 39 w 375"/>
                <a:gd name="T57" fmla="*/ 11 h 375"/>
                <a:gd name="T58" fmla="*/ 56 w 375"/>
                <a:gd name="T59" fmla="*/ 3 h 375"/>
                <a:gd name="T60" fmla="*/ 74 w 375"/>
                <a:gd name="T61" fmla="*/ 0 h 375"/>
                <a:gd name="T62" fmla="*/ 91 w 375"/>
                <a:gd name="T63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75" h="375">
                  <a:moveTo>
                    <a:pt x="91" y="0"/>
                  </a:moveTo>
                  <a:lnTo>
                    <a:pt x="110" y="3"/>
                  </a:lnTo>
                  <a:lnTo>
                    <a:pt x="127" y="11"/>
                  </a:lnTo>
                  <a:lnTo>
                    <a:pt x="141" y="23"/>
                  </a:lnTo>
                  <a:lnTo>
                    <a:pt x="351" y="234"/>
                  </a:lnTo>
                  <a:lnTo>
                    <a:pt x="364" y="249"/>
                  </a:lnTo>
                  <a:lnTo>
                    <a:pt x="371" y="265"/>
                  </a:lnTo>
                  <a:lnTo>
                    <a:pt x="375" y="283"/>
                  </a:lnTo>
                  <a:lnTo>
                    <a:pt x="375" y="302"/>
                  </a:lnTo>
                  <a:lnTo>
                    <a:pt x="371" y="319"/>
                  </a:lnTo>
                  <a:lnTo>
                    <a:pt x="364" y="336"/>
                  </a:lnTo>
                  <a:lnTo>
                    <a:pt x="351" y="350"/>
                  </a:lnTo>
                  <a:lnTo>
                    <a:pt x="339" y="362"/>
                  </a:lnTo>
                  <a:lnTo>
                    <a:pt x="324" y="369"/>
                  </a:lnTo>
                  <a:lnTo>
                    <a:pt x="309" y="373"/>
                  </a:lnTo>
                  <a:lnTo>
                    <a:pt x="293" y="375"/>
                  </a:lnTo>
                  <a:lnTo>
                    <a:pt x="278" y="373"/>
                  </a:lnTo>
                  <a:lnTo>
                    <a:pt x="262" y="369"/>
                  </a:lnTo>
                  <a:lnTo>
                    <a:pt x="248" y="362"/>
                  </a:lnTo>
                  <a:lnTo>
                    <a:pt x="234" y="350"/>
                  </a:lnTo>
                  <a:lnTo>
                    <a:pt x="24" y="140"/>
                  </a:lnTo>
                  <a:lnTo>
                    <a:pt x="13" y="125"/>
                  </a:lnTo>
                  <a:lnTo>
                    <a:pt x="4" y="109"/>
                  </a:lnTo>
                  <a:lnTo>
                    <a:pt x="0" y="91"/>
                  </a:lnTo>
                  <a:lnTo>
                    <a:pt x="0" y="73"/>
                  </a:lnTo>
                  <a:lnTo>
                    <a:pt x="4" y="55"/>
                  </a:lnTo>
                  <a:lnTo>
                    <a:pt x="13" y="38"/>
                  </a:lnTo>
                  <a:lnTo>
                    <a:pt x="24" y="23"/>
                  </a:lnTo>
                  <a:lnTo>
                    <a:pt x="39" y="11"/>
                  </a:lnTo>
                  <a:lnTo>
                    <a:pt x="56" y="3"/>
                  </a:lnTo>
                  <a:lnTo>
                    <a:pt x="74" y="0"/>
                  </a:lnTo>
                  <a:lnTo>
                    <a:pt x="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en-US">
                <a:ea typeface="方正黑体_GBK" panose="02000000000000000000" charset="-122"/>
                <a:cs typeface="方正黑体_GBK" panose="02000000000000000000" charset="-122"/>
              </a:endParaRPr>
            </a:p>
          </p:txBody>
        </p:sp>
        <p:sp>
          <p:nvSpPr>
            <p:cNvPr id="53" name="Freeform 492"/>
            <p:cNvSpPr/>
            <p:nvPr/>
          </p:nvSpPr>
          <p:spPr bwMode="auto">
            <a:xfrm>
              <a:off x="9109076" y="3067051"/>
              <a:ext cx="31750" cy="33338"/>
            </a:xfrm>
            <a:custGeom>
              <a:avLst/>
              <a:gdLst>
                <a:gd name="T0" fmla="*/ 91 w 380"/>
                <a:gd name="T1" fmla="*/ 0 h 381"/>
                <a:gd name="T2" fmla="*/ 109 w 380"/>
                <a:gd name="T3" fmla="*/ 4 h 381"/>
                <a:gd name="T4" fmla="*/ 126 w 380"/>
                <a:gd name="T5" fmla="*/ 12 h 381"/>
                <a:gd name="T6" fmla="*/ 141 w 380"/>
                <a:gd name="T7" fmla="*/ 23 h 381"/>
                <a:gd name="T8" fmla="*/ 356 w 380"/>
                <a:gd name="T9" fmla="*/ 239 h 381"/>
                <a:gd name="T10" fmla="*/ 369 w 380"/>
                <a:gd name="T11" fmla="*/ 255 h 381"/>
                <a:gd name="T12" fmla="*/ 376 w 380"/>
                <a:gd name="T13" fmla="*/ 271 h 381"/>
                <a:gd name="T14" fmla="*/ 380 w 380"/>
                <a:gd name="T15" fmla="*/ 289 h 381"/>
                <a:gd name="T16" fmla="*/ 380 w 380"/>
                <a:gd name="T17" fmla="*/ 307 h 381"/>
                <a:gd name="T18" fmla="*/ 376 w 380"/>
                <a:gd name="T19" fmla="*/ 325 h 381"/>
                <a:gd name="T20" fmla="*/ 369 w 380"/>
                <a:gd name="T21" fmla="*/ 342 h 381"/>
                <a:gd name="T22" fmla="*/ 356 w 380"/>
                <a:gd name="T23" fmla="*/ 356 h 381"/>
                <a:gd name="T24" fmla="*/ 344 w 380"/>
                <a:gd name="T25" fmla="*/ 368 h 381"/>
                <a:gd name="T26" fmla="*/ 329 w 380"/>
                <a:gd name="T27" fmla="*/ 375 h 381"/>
                <a:gd name="T28" fmla="*/ 314 w 380"/>
                <a:gd name="T29" fmla="*/ 379 h 381"/>
                <a:gd name="T30" fmla="*/ 298 w 380"/>
                <a:gd name="T31" fmla="*/ 381 h 381"/>
                <a:gd name="T32" fmla="*/ 282 w 380"/>
                <a:gd name="T33" fmla="*/ 379 h 381"/>
                <a:gd name="T34" fmla="*/ 267 w 380"/>
                <a:gd name="T35" fmla="*/ 375 h 381"/>
                <a:gd name="T36" fmla="*/ 253 w 380"/>
                <a:gd name="T37" fmla="*/ 368 h 381"/>
                <a:gd name="T38" fmla="*/ 239 w 380"/>
                <a:gd name="T39" fmla="*/ 356 h 381"/>
                <a:gd name="T40" fmla="*/ 24 w 380"/>
                <a:gd name="T41" fmla="*/ 141 h 381"/>
                <a:gd name="T42" fmla="*/ 12 w 380"/>
                <a:gd name="T43" fmla="*/ 126 h 381"/>
                <a:gd name="T44" fmla="*/ 4 w 380"/>
                <a:gd name="T45" fmla="*/ 109 h 381"/>
                <a:gd name="T46" fmla="*/ 0 w 380"/>
                <a:gd name="T47" fmla="*/ 91 h 381"/>
                <a:gd name="T48" fmla="*/ 0 w 380"/>
                <a:gd name="T49" fmla="*/ 73 h 381"/>
                <a:gd name="T50" fmla="*/ 4 w 380"/>
                <a:gd name="T51" fmla="*/ 56 h 381"/>
                <a:gd name="T52" fmla="*/ 12 w 380"/>
                <a:gd name="T53" fmla="*/ 39 h 381"/>
                <a:gd name="T54" fmla="*/ 24 w 380"/>
                <a:gd name="T55" fmla="*/ 23 h 381"/>
                <a:gd name="T56" fmla="*/ 39 w 380"/>
                <a:gd name="T57" fmla="*/ 12 h 381"/>
                <a:gd name="T58" fmla="*/ 56 w 380"/>
                <a:gd name="T59" fmla="*/ 4 h 381"/>
                <a:gd name="T60" fmla="*/ 73 w 380"/>
                <a:gd name="T61" fmla="*/ 0 h 381"/>
                <a:gd name="T62" fmla="*/ 91 w 380"/>
                <a:gd name="T63" fmla="*/ 0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80" h="381">
                  <a:moveTo>
                    <a:pt x="91" y="0"/>
                  </a:moveTo>
                  <a:lnTo>
                    <a:pt x="109" y="4"/>
                  </a:lnTo>
                  <a:lnTo>
                    <a:pt x="126" y="12"/>
                  </a:lnTo>
                  <a:lnTo>
                    <a:pt x="141" y="23"/>
                  </a:lnTo>
                  <a:lnTo>
                    <a:pt x="356" y="239"/>
                  </a:lnTo>
                  <a:lnTo>
                    <a:pt x="369" y="255"/>
                  </a:lnTo>
                  <a:lnTo>
                    <a:pt x="376" y="271"/>
                  </a:lnTo>
                  <a:lnTo>
                    <a:pt x="380" y="289"/>
                  </a:lnTo>
                  <a:lnTo>
                    <a:pt x="380" y="307"/>
                  </a:lnTo>
                  <a:lnTo>
                    <a:pt x="376" y="325"/>
                  </a:lnTo>
                  <a:lnTo>
                    <a:pt x="369" y="342"/>
                  </a:lnTo>
                  <a:lnTo>
                    <a:pt x="356" y="356"/>
                  </a:lnTo>
                  <a:lnTo>
                    <a:pt x="344" y="368"/>
                  </a:lnTo>
                  <a:lnTo>
                    <a:pt x="329" y="375"/>
                  </a:lnTo>
                  <a:lnTo>
                    <a:pt x="314" y="379"/>
                  </a:lnTo>
                  <a:lnTo>
                    <a:pt x="298" y="381"/>
                  </a:lnTo>
                  <a:lnTo>
                    <a:pt x="282" y="379"/>
                  </a:lnTo>
                  <a:lnTo>
                    <a:pt x="267" y="375"/>
                  </a:lnTo>
                  <a:lnTo>
                    <a:pt x="253" y="368"/>
                  </a:lnTo>
                  <a:lnTo>
                    <a:pt x="239" y="356"/>
                  </a:lnTo>
                  <a:lnTo>
                    <a:pt x="24" y="141"/>
                  </a:lnTo>
                  <a:lnTo>
                    <a:pt x="12" y="126"/>
                  </a:lnTo>
                  <a:lnTo>
                    <a:pt x="4" y="109"/>
                  </a:lnTo>
                  <a:lnTo>
                    <a:pt x="0" y="91"/>
                  </a:lnTo>
                  <a:lnTo>
                    <a:pt x="0" y="73"/>
                  </a:lnTo>
                  <a:lnTo>
                    <a:pt x="4" y="56"/>
                  </a:lnTo>
                  <a:lnTo>
                    <a:pt x="12" y="39"/>
                  </a:lnTo>
                  <a:lnTo>
                    <a:pt x="24" y="23"/>
                  </a:lnTo>
                  <a:lnTo>
                    <a:pt x="39" y="12"/>
                  </a:lnTo>
                  <a:lnTo>
                    <a:pt x="56" y="4"/>
                  </a:lnTo>
                  <a:lnTo>
                    <a:pt x="73" y="0"/>
                  </a:lnTo>
                  <a:lnTo>
                    <a:pt x="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en-US">
                <a:ea typeface="方正黑体_GBK" panose="02000000000000000000" charset="-122"/>
                <a:cs typeface="方正黑体_GBK" panose="02000000000000000000" charset="-122"/>
              </a:endParaRPr>
            </a:p>
          </p:txBody>
        </p:sp>
        <p:sp>
          <p:nvSpPr>
            <p:cNvPr id="54" name="Freeform 493"/>
            <p:cNvSpPr>
              <a:spLocks noEditPoints="1"/>
            </p:cNvSpPr>
            <p:nvPr/>
          </p:nvSpPr>
          <p:spPr bwMode="auto">
            <a:xfrm>
              <a:off x="8940801" y="2906713"/>
              <a:ext cx="173038" cy="266700"/>
            </a:xfrm>
            <a:custGeom>
              <a:avLst/>
              <a:gdLst>
                <a:gd name="T0" fmla="*/ 1059 w 2074"/>
                <a:gd name="T1" fmla="*/ 2759 h 3195"/>
                <a:gd name="T2" fmla="*/ 1117 w 2074"/>
                <a:gd name="T3" fmla="*/ 2817 h 3195"/>
                <a:gd name="T4" fmla="*/ 1095 w 2074"/>
                <a:gd name="T5" fmla="*/ 2898 h 3195"/>
                <a:gd name="T6" fmla="*/ 642 w 2074"/>
                <a:gd name="T7" fmla="*/ 2921 h 3195"/>
                <a:gd name="T8" fmla="*/ 1431 w 2074"/>
                <a:gd name="T9" fmla="*/ 2648 h 3195"/>
                <a:gd name="T10" fmla="*/ 926 w 2074"/>
                <a:gd name="T11" fmla="*/ 1501 h 3195"/>
                <a:gd name="T12" fmla="*/ 1145 w 2074"/>
                <a:gd name="T13" fmla="*/ 1515 h 3195"/>
                <a:gd name="T14" fmla="*/ 810 w 2074"/>
                <a:gd name="T15" fmla="*/ 1250 h 3195"/>
                <a:gd name="T16" fmla="*/ 828 w 2074"/>
                <a:gd name="T17" fmla="*/ 192 h 3195"/>
                <a:gd name="T18" fmla="*/ 578 w 2074"/>
                <a:gd name="T19" fmla="*/ 304 h 3195"/>
                <a:gd name="T20" fmla="*/ 375 w 2074"/>
                <a:gd name="T21" fmla="*/ 487 h 3195"/>
                <a:gd name="T22" fmla="*/ 233 w 2074"/>
                <a:gd name="T23" fmla="*/ 727 h 3195"/>
                <a:gd name="T24" fmla="*/ 167 w 2074"/>
                <a:gd name="T25" fmla="*/ 1009 h 3195"/>
                <a:gd name="T26" fmla="*/ 188 w 2074"/>
                <a:gd name="T27" fmla="*/ 1308 h 3195"/>
                <a:gd name="T28" fmla="*/ 288 w 2074"/>
                <a:gd name="T29" fmla="*/ 1605 h 3195"/>
                <a:gd name="T30" fmla="*/ 454 w 2074"/>
                <a:gd name="T31" fmla="*/ 1881 h 3195"/>
                <a:gd name="T32" fmla="*/ 590 w 2074"/>
                <a:gd name="T33" fmla="*/ 2175 h 3195"/>
                <a:gd name="T34" fmla="*/ 642 w 2074"/>
                <a:gd name="T35" fmla="*/ 2482 h 3195"/>
                <a:gd name="T36" fmla="*/ 599 w 2074"/>
                <a:gd name="T37" fmla="*/ 1182 h 3195"/>
                <a:gd name="T38" fmla="*/ 623 w 2074"/>
                <a:gd name="T39" fmla="*/ 1107 h 3195"/>
                <a:gd name="T40" fmla="*/ 1393 w 2074"/>
                <a:gd name="T41" fmla="*/ 1084 h 3195"/>
                <a:gd name="T42" fmla="*/ 1463 w 2074"/>
                <a:gd name="T43" fmla="*/ 1122 h 3195"/>
                <a:gd name="T44" fmla="*/ 1468 w 2074"/>
                <a:gd name="T45" fmla="*/ 1202 h 3195"/>
                <a:gd name="T46" fmla="*/ 1436 w 2074"/>
                <a:gd name="T47" fmla="*/ 2404 h 3195"/>
                <a:gd name="T48" fmla="*/ 1510 w 2074"/>
                <a:gd name="T49" fmla="*/ 2100 h 3195"/>
                <a:gd name="T50" fmla="*/ 1666 w 2074"/>
                <a:gd name="T51" fmla="*/ 1810 h 3195"/>
                <a:gd name="T52" fmla="*/ 1817 w 2074"/>
                <a:gd name="T53" fmla="*/ 1533 h 3195"/>
                <a:gd name="T54" fmla="*/ 1898 w 2074"/>
                <a:gd name="T55" fmla="*/ 1232 h 3195"/>
                <a:gd name="T56" fmla="*/ 1897 w 2074"/>
                <a:gd name="T57" fmla="*/ 936 h 3195"/>
                <a:gd name="T58" fmla="*/ 1811 w 2074"/>
                <a:gd name="T59" fmla="*/ 662 h 3195"/>
                <a:gd name="T60" fmla="*/ 1653 w 2074"/>
                <a:gd name="T61" fmla="*/ 435 h 3195"/>
                <a:gd name="T62" fmla="*/ 1437 w 2074"/>
                <a:gd name="T63" fmla="*/ 268 h 3195"/>
                <a:gd name="T64" fmla="*/ 1178 w 2074"/>
                <a:gd name="T65" fmla="*/ 177 h 3195"/>
                <a:gd name="T66" fmla="*/ 1118 w 2074"/>
                <a:gd name="T67" fmla="*/ 3 h 3195"/>
                <a:gd name="T68" fmla="*/ 1422 w 2074"/>
                <a:gd name="T69" fmla="*/ 78 h 3195"/>
                <a:gd name="T70" fmla="*/ 1685 w 2074"/>
                <a:gd name="T71" fmla="*/ 238 h 3195"/>
                <a:gd name="T72" fmla="*/ 1891 w 2074"/>
                <a:gd name="T73" fmla="*/ 470 h 3195"/>
                <a:gd name="T74" fmla="*/ 2026 w 2074"/>
                <a:gd name="T75" fmla="*/ 757 h 3195"/>
                <a:gd name="T76" fmla="*/ 2074 w 2074"/>
                <a:gd name="T77" fmla="*/ 1085 h 3195"/>
                <a:gd name="T78" fmla="*/ 2028 w 2074"/>
                <a:gd name="T79" fmla="*/ 1424 h 3195"/>
                <a:gd name="T80" fmla="*/ 1896 w 2074"/>
                <a:gd name="T81" fmla="*/ 1754 h 3195"/>
                <a:gd name="T82" fmla="*/ 1713 w 2074"/>
                <a:gd name="T83" fmla="*/ 2051 h 3195"/>
                <a:gd name="T84" fmla="*/ 1610 w 2074"/>
                <a:gd name="T85" fmla="*/ 2355 h 3195"/>
                <a:gd name="T86" fmla="*/ 1594 w 2074"/>
                <a:gd name="T87" fmla="*/ 3059 h 3195"/>
                <a:gd name="T88" fmla="*/ 1537 w 2074"/>
                <a:gd name="T89" fmla="*/ 3156 h 3195"/>
                <a:gd name="T90" fmla="*/ 1431 w 2074"/>
                <a:gd name="T91" fmla="*/ 3195 h 3195"/>
                <a:gd name="T92" fmla="*/ 558 w 2074"/>
                <a:gd name="T93" fmla="*/ 3172 h 3195"/>
                <a:gd name="T94" fmla="*/ 487 w 2074"/>
                <a:gd name="T95" fmla="*/ 3087 h 3195"/>
                <a:gd name="T96" fmla="*/ 473 w 2074"/>
                <a:gd name="T97" fmla="*/ 2431 h 3195"/>
                <a:gd name="T98" fmla="*/ 395 w 2074"/>
                <a:gd name="T99" fmla="*/ 2125 h 3195"/>
                <a:gd name="T100" fmla="*/ 222 w 2074"/>
                <a:gd name="T101" fmla="*/ 1832 h 3195"/>
                <a:gd name="T102" fmla="*/ 71 w 2074"/>
                <a:gd name="T103" fmla="*/ 1509 h 3195"/>
                <a:gd name="T104" fmla="*/ 2 w 2074"/>
                <a:gd name="T105" fmla="*/ 1169 h 3195"/>
                <a:gd name="T106" fmla="*/ 26 w 2074"/>
                <a:gd name="T107" fmla="*/ 836 h 3195"/>
                <a:gd name="T108" fmla="*/ 140 w 2074"/>
                <a:gd name="T109" fmla="*/ 538 h 3195"/>
                <a:gd name="T110" fmla="*/ 330 w 2074"/>
                <a:gd name="T111" fmla="*/ 290 h 3195"/>
                <a:gd name="T112" fmla="*/ 581 w 2074"/>
                <a:gd name="T113" fmla="*/ 110 h 3195"/>
                <a:gd name="T114" fmla="*/ 876 w 2074"/>
                <a:gd name="T115" fmla="*/ 12 h 3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74" h="3195">
                  <a:moveTo>
                    <a:pt x="642" y="2648"/>
                  </a:moveTo>
                  <a:lnTo>
                    <a:pt x="642" y="2756"/>
                  </a:lnTo>
                  <a:lnTo>
                    <a:pt x="1037" y="2756"/>
                  </a:lnTo>
                  <a:lnTo>
                    <a:pt x="1059" y="2759"/>
                  </a:lnTo>
                  <a:lnTo>
                    <a:pt x="1078" y="2767"/>
                  </a:lnTo>
                  <a:lnTo>
                    <a:pt x="1095" y="2780"/>
                  </a:lnTo>
                  <a:lnTo>
                    <a:pt x="1108" y="2797"/>
                  </a:lnTo>
                  <a:lnTo>
                    <a:pt x="1117" y="2817"/>
                  </a:lnTo>
                  <a:lnTo>
                    <a:pt x="1119" y="2838"/>
                  </a:lnTo>
                  <a:lnTo>
                    <a:pt x="1117" y="2860"/>
                  </a:lnTo>
                  <a:lnTo>
                    <a:pt x="1108" y="2880"/>
                  </a:lnTo>
                  <a:lnTo>
                    <a:pt x="1095" y="2898"/>
                  </a:lnTo>
                  <a:lnTo>
                    <a:pt x="1078" y="2910"/>
                  </a:lnTo>
                  <a:lnTo>
                    <a:pt x="1059" y="2918"/>
                  </a:lnTo>
                  <a:lnTo>
                    <a:pt x="1037" y="2921"/>
                  </a:lnTo>
                  <a:lnTo>
                    <a:pt x="642" y="2921"/>
                  </a:lnTo>
                  <a:lnTo>
                    <a:pt x="642" y="3029"/>
                  </a:lnTo>
                  <a:lnTo>
                    <a:pt x="1431" y="3029"/>
                  </a:lnTo>
                  <a:lnTo>
                    <a:pt x="1432" y="3029"/>
                  </a:lnTo>
                  <a:lnTo>
                    <a:pt x="1431" y="2648"/>
                  </a:lnTo>
                  <a:lnTo>
                    <a:pt x="642" y="2648"/>
                  </a:lnTo>
                  <a:close/>
                  <a:moveTo>
                    <a:pt x="810" y="1250"/>
                  </a:moveTo>
                  <a:lnTo>
                    <a:pt x="921" y="1486"/>
                  </a:lnTo>
                  <a:lnTo>
                    <a:pt x="926" y="1501"/>
                  </a:lnTo>
                  <a:lnTo>
                    <a:pt x="928" y="1515"/>
                  </a:lnTo>
                  <a:lnTo>
                    <a:pt x="992" y="2482"/>
                  </a:lnTo>
                  <a:lnTo>
                    <a:pt x="1080" y="2482"/>
                  </a:lnTo>
                  <a:lnTo>
                    <a:pt x="1145" y="1515"/>
                  </a:lnTo>
                  <a:lnTo>
                    <a:pt x="1148" y="1501"/>
                  </a:lnTo>
                  <a:lnTo>
                    <a:pt x="1153" y="1486"/>
                  </a:lnTo>
                  <a:lnTo>
                    <a:pt x="1263" y="1250"/>
                  </a:lnTo>
                  <a:lnTo>
                    <a:pt x="810" y="1250"/>
                  </a:lnTo>
                  <a:close/>
                  <a:moveTo>
                    <a:pt x="1037" y="165"/>
                  </a:moveTo>
                  <a:lnTo>
                    <a:pt x="965" y="168"/>
                  </a:lnTo>
                  <a:lnTo>
                    <a:pt x="895" y="177"/>
                  </a:lnTo>
                  <a:lnTo>
                    <a:pt x="828" y="192"/>
                  </a:lnTo>
                  <a:lnTo>
                    <a:pt x="761" y="212"/>
                  </a:lnTo>
                  <a:lnTo>
                    <a:pt x="697" y="237"/>
                  </a:lnTo>
                  <a:lnTo>
                    <a:pt x="636" y="268"/>
                  </a:lnTo>
                  <a:lnTo>
                    <a:pt x="578" y="304"/>
                  </a:lnTo>
                  <a:lnTo>
                    <a:pt x="522" y="343"/>
                  </a:lnTo>
                  <a:lnTo>
                    <a:pt x="469" y="386"/>
                  </a:lnTo>
                  <a:lnTo>
                    <a:pt x="420" y="435"/>
                  </a:lnTo>
                  <a:lnTo>
                    <a:pt x="375" y="487"/>
                  </a:lnTo>
                  <a:lnTo>
                    <a:pt x="333" y="542"/>
                  </a:lnTo>
                  <a:lnTo>
                    <a:pt x="295" y="601"/>
                  </a:lnTo>
                  <a:lnTo>
                    <a:pt x="262" y="662"/>
                  </a:lnTo>
                  <a:lnTo>
                    <a:pt x="233" y="727"/>
                  </a:lnTo>
                  <a:lnTo>
                    <a:pt x="209" y="795"/>
                  </a:lnTo>
                  <a:lnTo>
                    <a:pt x="190" y="864"/>
                  </a:lnTo>
                  <a:lnTo>
                    <a:pt x="176" y="936"/>
                  </a:lnTo>
                  <a:lnTo>
                    <a:pt x="167" y="1009"/>
                  </a:lnTo>
                  <a:lnTo>
                    <a:pt x="164" y="1085"/>
                  </a:lnTo>
                  <a:lnTo>
                    <a:pt x="167" y="1159"/>
                  </a:lnTo>
                  <a:lnTo>
                    <a:pt x="175" y="1232"/>
                  </a:lnTo>
                  <a:lnTo>
                    <a:pt x="188" y="1308"/>
                  </a:lnTo>
                  <a:lnTo>
                    <a:pt x="206" y="1383"/>
                  </a:lnTo>
                  <a:lnTo>
                    <a:pt x="229" y="1458"/>
                  </a:lnTo>
                  <a:lnTo>
                    <a:pt x="257" y="1533"/>
                  </a:lnTo>
                  <a:lnTo>
                    <a:pt x="288" y="1605"/>
                  </a:lnTo>
                  <a:lnTo>
                    <a:pt x="324" y="1677"/>
                  </a:lnTo>
                  <a:lnTo>
                    <a:pt x="363" y="1745"/>
                  </a:lnTo>
                  <a:lnTo>
                    <a:pt x="407" y="1810"/>
                  </a:lnTo>
                  <a:lnTo>
                    <a:pt x="454" y="1881"/>
                  </a:lnTo>
                  <a:lnTo>
                    <a:pt x="496" y="1952"/>
                  </a:lnTo>
                  <a:lnTo>
                    <a:pt x="532" y="2025"/>
                  </a:lnTo>
                  <a:lnTo>
                    <a:pt x="564" y="2100"/>
                  </a:lnTo>
                  <a:lnTo>
                    <a:pt x="590" y="2175"/>
                  </a:lnTo>
                  <a:lnTo>
                    <a:pt x="611" y="2251"/>
                  </a:lnTo>
                  <a:lnTo>
                    <a:pt x="627" y="2328"/>
                  </a:lnTo>
                  <a:lnTo>
                    <a:pt x="637" y="2404"/>
                  </a:lnTo>
                  <a:lnTo>
                    <a:pt x="642" y="2482"/>
                  </a:lnTo>
                  <a:lnTo>
                    <a:pt x="827" y="2482"/>
                  </a:lnTo>
                  <a:lnTo>
                    <a:pt x="764" y="1542"/>
                  </a:lnTo>
                  <a:lnTo>
                    <a:pt x="605" y="1202"/>
                  </a:lnTo>
                  <a:lnTo>
                    <a:pt x="599" y="1182"/>
                  </a:lnTo>
                  <a:lnTo>
                    <a:pt x="598" y="1162"/>
                  </a:lnTo>
                  <a:lnTo>
                    <a:pt x="602" y="1141"/>
                  </a:lnTo>
                  <a:lnTo>
                    <a:pt x="610" y="1122"/>
                  </a:lnTo>
                  <a:lnTo>
                    <a:pt x="623" y="1107"/>
                  </a:lnTo>
                  <a:lnTo>
                    <a:pt x="640" y="1094"/>
                  </a:lnTo>
                  <a:lnTo>
                    <a:pt x="659" y="1087"/>
                  </a:lnTo>
                  <a:lnTo>
                    <a:pt x="679" y="1084"/>
                  </a:lnTo>
                  <a:lnTo>
                    <a:pt x="1393" y="1084"/>
                  </a:lnTo>
                  <a:lnTo>
                    <a:pt x="1414" y="1087"/>
                  </a:lnTo>
                  <a:lnTo>
                    <a:pt x="1433" y="1094"/>
                  </a:lnTo>
                  <a:lnTo>
                    <a:pt x="1449" y="1107"/>
                  </a:lnTo>
                  <a:lnTo>
                    <a:pt x="1463" y="1122"/>
                  </a:lnTo>
                  <a:lnTo>
                    <a:pt x="1472" y="1141"/>
                  </a:lnTo>
                  <a:lnTo>
                    <a:pt x="1476" y="1162"/>
                  </a:lnTo>
                  <a:lnTo>
                    <a:pt x="1474" y="1182"/>
                  </a:lnTo>
                  <a:lnTo>
                    <a:pt x="1468" y="1202"/>
                  </a:lnTo>
                  <a:lnTo>
                    <a:pt x="1309" y="1542"/>
                  </a:lnTo>
                  <a:lnTo>
                    <a:pt x="1246" y="2482"/>
                  </a:lnTo>
                  <a:lnTo>
                    <a:pt x="1432" y="2482"/>
                  </a:lnTo>
                  <a:lnTo>
                    <a:pt x="1436" y="2404"/>
                  </a:lnTo>
                  <a:lnTo>
                    <a:pt x="1446" y="2328"/>
                  </a:lnTo>
                  <a:lnTo>
                    <a:pt x="1462" y="2251"/>
                  </a:lnTo>
                  <a:lnTo>
                    <a:pt x="1483" y="2175"/>
                  </a:lnTo>
                  <a:lnTo>
                    <a:pt x="1510" y="2100"/>
                  </a:lnTo>
                  <a:lnTo>
                    <a:pt x="1541" y="2025"/>
                  </a:lnTo>
                  <a:lnTo>
                    <a:pt x="1578" y="1952"/>
                  </a:lnTo>
                  <a:lnTo>
                    <a:pt x="1619" y="1881"/>
                  </a:lnTo>
                  <a:lnTo>
                    <a:pt x="1666" y="1810"/>
                  </a:lnTo>
                  <a:lnTo>
                    <a:pt x="1710" y="1745"/>
                  </a:lnTo>
                  <a:lnTo>
                    <a:pt x="1750" y="1677"/>
                  </a:lnTo>
                  <a:lnTo>
                    <a:pt x="1785" y="1605"/>
                  </a:lnTo>
                  <a:lnTo>
                    <a:pt x="1817" y="1533"/>
                  </a:lnTo>
                  <a:lnTo>
                    <a:pt x="1844" y="1458"/>
                  </a:lnTo>
                  <a:lnTo>
                    <a:pt x="1867" y="1383"/>
                  </a:lnTo>
                  <a:lnTo>
                    <a:pt x="1885" y="1308"/>
                  </a:lnTo>
                  <a:lnTo>
                    <a:pt x="1898" y="1232"/>
                  </a:lnTo>
                  <a:lnTo>
                    <a:pt x="1906" y="1159"/>
                  </a:lnTo>
                  <a:lnTo>
                    <a:pt x="1909" y="1085"/>
                  </a:lnTo>
                  <a:lnTo>
                    <a:pt x="1905" y="1009"/>
                  </a:lnTo>
                  <a:lnTo>
                    <a:pt x="1897" y="936"/>
                  </a:lnTo>
                  <a:lnTo>
                    <a:pt x="1884" y="864"/>
                  </a:lnTo>
                  <a:lnTo>
                    <a:pt x="1864" y="795"/>
                  </a:lnTo>
                  <a:lnTo>
                    <a:pt x="1840" y="727"/>
                  </a:lnTo>
                  <a:lnTo>
                    <a:pt x="1811" y="662"/>
                  </a:lnTo>
                  <a:lnTo>
                    <a:pt x="1778" y="601"/>
                  </a:lnTo>
                  <a:lnTo>
                    <a:pt x="1741" y="542"/>
                  </a:lnTo>
                  <a:lnTo>
                    <a:pt x="1698" y="487"/>
                  </a:lnTo>
                  <a:lnTo>
                    <a:pt x="1653" y="435"/>
                  </a:lnTo>
                  <a:lnTo>
                    <a:pt x="1604" y="386"/>
                  </a:lnTo>
                  <a:lnTo>
                    <a:pt x="1551" y="343"/>
                  </a:lnTo>
                  <a:lnTo>
                    <a:pt x="1496" y="304"/>
                  </a:lnTo>
                  <a:lnTo>
                    <a:pt x="1437" y="268"/>
                  </a:lnTo>
                  <a:lnTo>
                    <a:pt x="1376" y="237"/>
                  </a:lnTo>
                  <a:lnTo>
                    <a:pt x="1312" y="212"/>
                  </a:lnTo>
                  <a:lnTo>
                    <a:pt x="1246" y="192"/>
                  </a:lnTo>
                  <a:lnTo>
                    <a:pt x="1178" y="177"/>
                  </a:lnTo>
                  <a:lnTo>
                    <a:pt x="1108" y="168"/>
                  </a:lnTo>
                  <a:lnTo>
                    <a:pt x="1037" y="165"/>
                  </a:lnTo>
                  <a:close/>
                  <a:moveTo>
                    <a:pt x="1037" y="0"/>
                  </a:moveTo>
                  <a:lnTo>
                    <a:pt x="1118" y="3"/>
                  </a:lnTo>
                  <a:lnTo>
                    <a:pt x="1197" y="12"/>
                  </a:lnTo>
                  <a:lnTo>
                    <a:pt x="1274" y="29"/>
                  </a:lnTo>
                  <a:lnTo>
                    <a:pt x="1350" y="50"/>
                  </a:lnTo>
                  <a:lnTo>
                    <a:pt x="1422" y="78"/>
                  </a:lnTo>
                  <a:lnTo>
                    <a:pt x="1493" y="110"/>
                  </a:lnTo>
                  <a:lnTo>
                    <a:pt x="1560" y="148"/>
                  </a:lnTo>
                  <a:lnTo>
                    <a:pt x="1625" y="191"/>
                  </a:lnTo>
                  <a:lnTo>
                    <a:pt x="1685" y="238"/>
                  </a:lnTo>
                  <a:lnTo>
                    <a:pt x="1743" y="290"/>
                  </a:lnTo>
                  <a:lnTo>
                    <a:pt x="1797" y="346"/>
                  </a:lnTo>
                  <a:lnTo>
                    <a:pt x="1846" y="406"/>
                  </a:lnTo>
                  <a:lnTo>
                    <a:pt x="1891" y="470"/>
                  </a:lnTo>
                  <a:lnTo>
                    <a:pt x="1932" y="538"/>
                  </a:lnTo>
                  <a:lnTo>
                    <a:pt x="1969" y="608"/>
                  </a:lnTo>
                  <a:lnTo>
                    <a:pt x="2000" y="682"/>
                  </a:lnTo>
                  <a:lnTo>
                    <a:pt x="2026" y="757"/>
                  </a:lnTo>
                  <a:lnTo>
                    <a:pt x="2046" y="836"/>
                  </a:lnTo>
                  <a:lnTo>
                    <a:pt x="2062" y="917"/>
                  </a:lnTo>
                  <a:lnTo>
                    <a:pt x="2071" y="1000"/>
                  </a:lnTo>
                  <a:lnTo>
                    <a:pt x="2074" y="1085"/>
                  </a:lnTo>
                  <a:lnTo>
                    <a:pt x="2071" y="1169"/>
                  </a:lnTo>
                  <a:lnTo>
                    <a:pt x="2062" y="1254"/>
                  </a:lnTo>
                  <a:lnTo>
                    <a:pt x="2047" y="1339"/>
                  </a:lnTo>
                  <a:lnTo>
                    <a:pt x="2028" y="1424"/>
                  </a:lnTo>
                  <a:lnTo>
                    <a:pt x="2003" y="1509"/>
                  </a:lnTo>
                  <a:lnTo>
                    <a:pt x="1972" y="1592"/>
                  </a:lnTo>
                  <a:lnTo>
                    <a:pt x="1936" y="1674"/>
                  </a:lnTo>
                  <a:lnTo>
                    <a:pt x="1896" y="1754"/>
                  </a:lnTo>
                  <a:lnTo>
                    <a:pt x="1850" y="1832"/>
                  </a:lnTo>
                  <a:lnTo>
                    <a:pt x="1801" y="1907"/>
                  </a:lnTo>
                  <a:lnTo>
                    <a:pt x="1754" y="1977"/>
                  </a:lnTo>
                  <a:lnTo>
                    <a:pt x="1713" y="2051"/>
                  </a:lnTo>
                  <a:lnTo>
                    <a:pt x="1677" y="2125"/>
                  </a:lnTo>
                  <a:lnTo>
                    <a:pt x="1648" y="2200"/>
                  </a:lnTo>
                  <a:lnTo>
                    <a:pt x="1626" y="2277"/>
                  </a:lnTo>
                  <a:lnTo>
                    <a:pt x="1610" y="2355"/>
                  </a:lnTo>
                  <a:lnTo>
                    <a:pt x="1600" y="2431"/>
                  </a:lnTo>
                  <a:lnTo>
                    <a:pt x="1597" y="2509"/>
                  </a:lnTo>
                  <a:lnTo>
                    <a:pt x="1597" y="3029"/>
                  </a:lnTo>
                  <a:lnTo>
                    <a:pt x="1594" y="3059"/>
                  </a:lnTo>
                  <a:lnTo>
                    <a:pt x="1586" y="3087"/>
                  </a:lnTo>
                  <a:lnTo>
                    <a:pt x="1574" y="3113"/>
                  </a:lnTo>
                  <a:lnTo>
                    <a:pt x="1558" y="3136"/>
                  </a:lnTo>
                  <a:lnTo>
                    <a:pt x="1537" y="3156"/>
                  </a:lnTo>
                  <a:lnTo>
                    <a:pt x="1515" y="3172"/>
                  </a:lnTo>
                  <a:lnTo>
                    <a:pt x="1489" y="3185"/>
                  </a:lnTo>
                  <a:lnTo>
                    <a:pt x="1461" y="3192"/>
                  </a:lnTo>
                  <a:lnTo>
                    <a:pt x="1431" y="3195"/>
                  </a:lnTo>
                  <a:lnTo>
                    <a:pt x="642" y="3195"/>
                  </a:lnTo>
                  <a:lnTo>
                    <a:pt x="612" y="3192"/>
                  </a:lnTo>
                  <a:lnTo>
                    <a:pt x="584" y="3185"/>
                  </a:lnTo>
                  <a:lnTo>
                    <a:pt x="558" y="3172"/>
                  </a:lnTo>
                  <a:lnTo>
                    <a:pt x="535" y="3156"/>
                  </a:lnTo>
                  <a:lnTo>
                    <a:pt x="516" y="3136"/>
                  </a:lnTo>
                  <a:lnTo>
                    <a:pt x="499" y="3113"/>
                  </a:lnTo>
                  <a:lnTo>
                    <a:pt x="487" y="3087"/>
                  </a:lnTo>
                  <a:lnTo>
                    <a:pt x="479" y="3059"/>
                  </a:lnTo>
                  <a:lnTo>
                    <a:pt x="476" y="3029"/>
                  </a:lnTo>
                  <a:lnTo>
                    <a:pt x="476" y="2509"/>
                  </a:lnTo>
                  <a:lnTo>
                    <a:pt x="473" y="2431"/>
                  </a:lnTo>
                  <a:lnTo>
                    <a:pt x="464" y="2355"/>
                  </a:lnTo>
                  <a:lnTo>
                    <a:pt x="447" y="2277"/>
                  </a:lnTo>
                  <a:lnTo>
                    <a:pt x="424" y="2200"/>
                  </a:lnTo>
                  <a:lnTo>
                    <a:pt x="395" y="2125"/>
                  </a:lnTo>
                  <a:lnTo>
                    <a:pt x="360" y="2051"/>
                  </a:lnTo>
                  <a:lnTo>
                    <a:pt x="320" y="1977"/>
                  </a:lnTo>
                  <a:lnTo>
                    <a:pt x="272" y="1907"/>
                  </a:lnTo>
                  <a:lnTo>
                    <a:pt x="222" y="1832"/>
                  </a:lnTo>
                  <a:lnTo>
                    <a:pt x="178" y="1754"/>
                  </a:lnTo>
                  <a:lnTo>
                    <a:pt x="136" y="1674"/>
                  </a:lnTo>
                  <a:lnTo>
                    <a:pt x="101" y="1592"/>
                  </a:lnTo>
                  <a:lnTo>
                    <a:pt x="71" y="1509"/>
                  </a:lnTo>
                  <a:lnTo>
                    <a:pt x="45" y="1424"/>
                  </a:lnTo>
                  <a:lnTo>
                    <a:pt x="25" y="1339"/>
                  </a:lnTo>
                  <a:lnTo>
                    <a:pt x="11" y="1254"/>
                  </a:lnTo>
                  <a:lnTo>
                    <a:pt x="2" y="1169"/>
                  </a:lnTo>
                  <a:lnTo>
                    <a:pt x="0" y="1085"/>
                  </a:lnTo>
                  <a:lnTo>
                    <a:pt x="3" y="1000"/>
                  </a:lnTo>
                  <a:lnTo>
                    <a:pt x="11" y="917"/>
                  </a:lnTo>
                  <a:lnTo>
                    <a:pt x="26" y="836"/>
                  </a:lnTo>
                  <a:lnTo>
                    <a:pt x="47" y="757"/>
                  </a:lnTo>
                  <a:lnTo>
                    <a:pt x="73" y="682"/>
                  </a:lnTo>
                  <a:lnTo>
                    <a:pt x="104" y="608"/>
                  </a:lnTo>
                  <a:lnTo>
                    <a:pt x="140" y="538"/>
                  </a:lnTo>
                  <a:lnTo>
                    <a:pt x="182" y="470"/>
                  </a:lnTo>
                  <a:lnTo>
                    <a:pt x="228" y="406"/>
                  </a:lnTo>
                  <a:lnTo>
                    <a:pt x="277" y="346"/>
                  </a:lnTo>
                  <a:lnTo>
                    <a:pt x="330" y="290"/>
                  </a:lnTo>
                  <a:lnTo>
                    <a:pt x="388" y="238"/>
                  </a:lnTo>
                  <a:lnTo>
                    <a:pt x="449" y="191"/>
                  </a:lnTo>
                  <a:lnTo>
                    <a:pt x="514" y="148"/>
                  </a:lnTo>
                  <a:lnTo>
                    <a:pt x="581" y="110"/>
                  </a:lnTo>
                  <a:lnTo>
                    <a:pt x="651" y="78"/>
                  </a:lnTo>
                  <a:lnTo>
                    <a:pt x="724" y="50"/>
                  </a:lnTo>
                  <a:lnTo>
                    <a:pt x="799" y="29"/>
                  </a:lnTo>
                  <a:lnTo>
                    <a:pt x="876" y="12"/>
                  </a:lnTo>
                  <a:lnTo>
                    <a:pt x="956" y="3"/>
                  </a:lnTo>
                  <a:lnTo>
                    <a:pt x="10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p>
              <a:endParaRPr lang="en-US">
                <a:ea typeface="方正黑体_GBK" panose="02000000000000000000" charset="-122"/>
                <a:cs typeface="方正黑体_GBK" panose="02000000000000000000" charset="-122"/>
              </a:endParaRPr>
            </a:p>
          </p:txBody>
        </p:sp>
      </p:grpSp>
      <p:sp>
        <p:nvSpPr>
          <p:cNvPr id="55" name="Rectangle 10"/>
          <p:cNvSpPr/>
          <p:nvPr userDrawn="1"/>
        </p:nvSpPr>
        <p:spPr>
          <a:xfrm>
            <a:off x="0" y="6256419"/>
            <a:ext cx="10645541" cy="423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6" name="Oval 11"/>
          <p:cNvSpPr/>
          <p:nvPr userDrawn="1"/>
        </p:nvSpPr>
        <p:spPr>
          <a:xfrm rot="10800000" flipV="1">
            <a:off x="11285620" y="6198667"/>
            <a:ext cx="539015" cy="5390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7" name="Rounded Rectangle 12"/>
          <p:cNvSpPr/>
          <p:nvPr userDrawn="1"/>
        </p:nvSpPr>
        <p:spPr>
          <a:xfrm rot="10800000" flipV="1">
            <a:off x="9466446" y="6256419"/>
            <a:ext cx="1742173" cy="423512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8" name="TextBox 13"/>
          <p:cNvSpPr txBox="1"/>
          <p:nvPr userDrawn="1"/>
        </p:nvSpPr>
        <p:spPr>
          <a:xfrm>
            <a:off x="9571405" y="6337369"/>
            <a:ext cx="153225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sz="1100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MADINOZ TEMPLATE</a:t>
            </a:r>
            <a:endParaRPr lang="en-US" sz="1100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59" name="TextBox 14"/>
          <p:cNvSpPr txBox="1"/>
          <p:nvPr userDrawn="1"/>
        </p:nvSpPr>
        <p:spPr>
          <a:xfrm>
            <a:off x="11389056" y="6337369"/>
            <a:ext cx="3321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fld id="{BF646540-7FAC-45C6-A1E7-8889A418302A}" type="slidenum">
              <a:rPr lang="en-US" sz="1100" smtClean="0">
                <a:solidFill>
                  <a:schemeClr val="bg1"/>
                </a:solidFill>
                <a:ea typeface="方正黑体_GBK" panose="02000000000000000000" charset="-122"/>
                <a:cs typeface="方正黑体_GBK" panose="02000000000000000000" charset="-122"/>
              </a:rPr>
            </a:fld>
            <a:endParaRPr lang="en-US" sz="1100" dirty="0">
              <a:solidFill>
                <a:schemeClr val="bg1"/>
              </a:solidFill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flipV="1">
            <a:off x="0" y="-635"/>
            <a:ext cx="479425" cy="8394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7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188678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ounded Rectangle 5"/>
          <p:cNvSpPr/>
          <p:nvPr/>
        </p:nvSpPr>
        <p:spPr>
          <a:xfrm>
            <a:off x="688493" y="1499753"/>
            <a:ext cx="1757697" cy="92364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8" name="Down Arrow 7"/>
          <p:cNvSpPr/>
          <p:nvPr/>
        </p:nvSpPr>
        <p:spPr>
          <a:xfrm>
            <a:off x="2218932" y="4474474"/>
            <a:ext cx="370826" cy="388939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7" name="Oval 6"/>
          <p:cNvSpPr/>
          <p:nvPr/>
        </p:nvSpPr>
        <p:spPr>
          <a:xfrm>
            <a:off x="2116793" y="4049085"/>
            <a:ext cx="575104" cy="575103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  <a:effectLst>
            <a:outerShdw blurRad="63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5910587" y="4474474"/>
            <a:ext cx="370826" cy="388939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808448" y="4049085"/>
            <a:ext cx="575104" cy="575103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  <a:effectLst>
            <a:outerShdw blurRad="63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9602242" y="4474474"/>
            <a:ext cx="370826" cy="388939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9500103" y="4049085"/>
            <a:ext cx="575104" cy="575103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  <a:effectLst>
            <a:outerShdw blurRad="635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185829" y="4151970"/>
            <a:ext cx="436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01</a:t>
            </a:r>
            <a:endParaRPr lang="en-US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878165" y="4151970"/>
            <a:ext cx="436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02</a:t>
            </a:r>
            <a:endParaRPr lang="en-US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569215" y="4151970"/>
            <a:ext cx="436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03</a:t>
            </a:r>
            <a:endParaRPr lang="en-US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72440" y="5190252"/>
            <a:ext cx="2263657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50000"/>
              </a:lnSpc>
            </a:pP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可以阻挡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30%</a:t>
            </a: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的细菌，无法预防感染</a:t>
            </a:r>
            <a:endParaRPr kumimoji="1" lang="zh-CN" altLang="en-US" sz="1200" dirty="0">
              <a:solidFill>
                <a:schemeClr val="bg1">
                  <a:lumMod val="50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777524" y="4954909"/>
            <a:ext cx="125349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kumimoji="1" lang="zh-CN" altLang="en-US" sz="1400" b="1" dirty="0">
                <a:solidFill>
                  <a:schemeClr val="tx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普通面纱口罩</a:t>
            </a:r>
            <a:endParaRPr kumimoji="1" lang="zh-CN" altLang="en-US" sz="1400" b="1" dirty="0">
              <a:solidFill>
                <a:schemeClr val="tx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964171" y="5190252"/>
            <a:ext cx="2263657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50000"/>
              </a:lnSpc>
            </a:pP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可以阻挡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70%</a:t>
            </a: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的细菌，不与病人接触可以佩戴</a:t>
            </a:r>
            <a:endParaRPr kumimoji="1" lang="zh-CN" altLang="en-US" sz="1200" dirty="0">
              <a:solidFill>
                <a:schemeClr val="bg1">
                  <a:lumMod val="50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69255" y="4954909"/>
            <a:ext cx="125349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kumimoji="1" lang="zh-CN" altLang="en-US" sz="1400" b="1" dirty="0">
                <a:solidFill>
                  <a:schemeClr val="tx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医用外科口罩</a:t>
            </a:r>
            <a:endParaRPr kumimoji="1" lang="zh-CN" altLang="en-US" sz="1400" b="1" dirty="0">
              <a:solidFill>
                <a:schemeClr val="tx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655825" y="5190252"/>
            <a:ext cx="2263657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>
              <a:lnSpc>
                <a:spcPct val="150000"/>
              </a:lnSpc>
            </a:pP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N95</a:t>
            </a: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口罩，则可以阻挡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95%</a:t>
            </a:r>
            <a:r>
              <a:rPr kumimoji="1" lang="zh-CN" altLang="en-US" sz="1200" dirty="0">
                <a:solidFill>
                  <a:schemeClr val="bg1">
                    <a:lumMod val="50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的细菌</a:t>
            </a:r>
            <a:endParaRPr kumimoji="1" lang="zh-CN" altLang="en-US" sz="1200" dirty="0">
              <a:solidFill>
                <a:schemeClr val="bg1">
                  <a:lumMod val="50000"/>
                </a:schemeClr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354266" y="4954909"/>
            <a:ext cx="86677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kumimoji="1" lang="en-US" altLang="zh-CN" sz="1400" b="1" dirty="0">
                <a:solidFill>
                  <a:schemeClr val="tx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N95</a:t>
            </a:r>
            <a:r>
              <a:rPr kumimoji="1" lang="zh-CN" altLang="en-US" sz="1400" b="1" dirty="0">
                <a:solidFill>
                  <a:schemeClr val="tx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rPr>
              <a:t>口罩</a:t>
            </a:r>
            <a:endParaRPr kumimoji="1" lang="zh-CN" altLang="en-US" sz="1400" b="1" dirty="0">
              <a:solidFill>
                <a:schemeClr val="tx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  <a:sym typeface="+mn-ea"/>
            </a:endParaRPr>
          </a:p>
        </p:txBody>
      </p:sp>
      <p:sp>
        <p:nvSpPr>
          <p:cNvPr id="31" name="深度视觉·原创设计 https://www.docer.com/works?userid=22383862"/>
          <p:cNvSpPr/>
          <p:nvPr/>
        </p:nvSpPr>
        <p:spPr>
          <a:xfrm flipV="1">
            <a:off x="0" y="-635"/>
            <a:ext cx="479425" cy="8394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32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188678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sp>
        <p:nvSpPr>
          <p:cNvPr id="55" name="Rectangle 10"/>
          <p:cNvSpPr/>
          <p:nvPr userDrawn="1"/>
        </p:nvSpPr>
        <p:spPr>
          <a:xfrm>
            <a:off x="0" y="6256419"/>
            <a:ext cx="10645541" cy="423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6" name="Oval 11"/>
          <p:cNvSpPr/>
          <p:nvPr userDrawn="1"/>
        </p:nvSpPr>
        <p:spPr>
          <a:xfrm rot="10800000" flipV="1">
            <a:off x="11285620" y="6198667"/>
            <a:ext cx="539015" cy="5390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7" name="Rounded Rectangle 12"/>
          <p:cNvSpPr/>
          <p:nvPr userDrawn="1"/>
        </p:nvSpPr>
        <p:spPr>
          <a:xfrm rot="10800000" flipV="1">
            <a:off x="9466446" y="6256419"/>
            <a:ext cx="1742173" cy="423512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8" name="TextBox 13"/>
          <p:cNvSpPr txBox="1"/>
          <p:nvPr userDrawn="1"/>
        </p:nvSpPr>
        <p:spPr>
          <a:xfrm>
            <a:off x="9571405" y="6337369"/>
            <a:ext cx="153225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sz="1100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MADINOZ TEMPLATE</a:t>
            </a:r>
            <a:endParaRPr lang="en-US" sz="1100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59" name="TextBox 14"/>
          <p:cNvSpPr txBox="1"/>
          <p:nvPr userDrawn="1"/>
        </p:nvSpPr>
        <p:spPr>
          <a:xfrm>
            <a:off x="11389056" y="6337369"/>
            <a:ext cx="3321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fld id="{BF646540-7FAC-45C6-A1E7-8889A418302A}" type="slidenum">
              <a:rPr lang="en-US" sz="1100" smtClean="0">
                <a:solidFill>
                  <a:schemeClr val="bg1"/>
                </a:solidFill>
                <a:ea typeface="方正黑体_GBK" panose="02000000000000000000" charset="-122"/>
                <a:cs typeface="方正黑体_GBK" panose="02000000000000000000" charset="-122"/>
              </a:rPr>
            </a:fld>
            <a:endParaRPr lang="en-US" sz="1100" dirty="0">
              <a:solidFill>
                <a:schemeClr val="bg1"/>
              </a:solidFill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pic>
        <p:nvPicPr>
          <p:cNvPr id="33" name="图片 32" descr="_MG_42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770" y="1834515"/>
            <a:ext cx="2901950" cy="1934845"/>
          </a:xfrm>
          <a:prstGeom prst="rect">
            <a:avLst/>
          </a:prstGeom>
        </p:spPr>
      </p:pic>
      <p:pic>
        <p:nvPicPr>
          <p:cNvPr id="35" name="图片 34" descr="_MG_42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660" y="1783715"/>
            <a:ext cx="2901950" cy="1934845"/>
          </a:xfrm>
          <a:prstGeom prst="rect">
            <a:avLst/>
          </a:prstGeom>
        </p:spPr>
      </p:pic>
      <p:pic>
        <p:nvPicPr>
          <p:cNvPr id="36" name="图片 35" descr="_MG_42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435" y="1783715"/>
            <a:ext cx="2901950" cy="19348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_MG_3956"/>
          <p:cNvPicPr>
            <a:picLocks noChangeAspect="1"/>
          </p:cNvPicPr>
          <p:nvPr/>
        </p:nvPicPr>
        <p:blipFill>
          <a:blip r:embed="rId1"/>
          <a:srcRect t="31923" b="11193"/>
          <a:stretch>
            <a:fillRect/>
          </a:stretch>
        </p:blipFill>
        <p:spPr>
          <a:xfrm>
            <a:off x="0" y="0"/>
            <a:ext cx="12192000" cy="4124325"/>
          </a:xfrm>
          <a:prstGeom prst="rect">
            <a:avLst/>
          </a:prstGeom>
        </p:spPr>
      </p:pic>
      <p:sp>
        <p:nvSpPr>
          <p:cNvPr id="50178" name="PA_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24000" y="5003800"/>
            <a:ext cx="9144000" cy="759460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</a:rPr>
              <a:t>谢谢观看</a:t>
            </a:r>
            <a:endParaRPr lang="zh-CN" altLang="en-US" dirty="0">
              <a:solidFill>
                <a:schemeClr val="accent5">
                  <a:lumMod val="7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052" name="矩形 8"/>
          <p:cNvSpPr>
            <a:spLocks noChangeArrowheads="1"/>
          </p:cNvSpPr>
          <p:nvPr userDrawn="1"/>
        </p:nvSpPr>
        <p:spPr bwMode="auto">
          <a:xfrm>
            <a:off x="0" y="4087813"/>
            <a:ext cx="12192000" cy="7143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7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7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7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7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9pPr>
          </a:lstStyle>
          <a:p>
            <a:pPr algn="ctr" eaLnBrk="1" hangingPunct="1">
              <a:buFont typeface="Arial" panose="020B0704020202090204" pitchFamily="34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53" name="圆角矩形 9"/>
          <p:cNvSpPr>
            <a:spLocks noChangeAspect="1" noChangeArrowheads="1"/>
          </p:cNvSpPr>
          <p:nvPr userDrawn="1"/>
        </p:nvSpPr>
        <p:spPr bwMode="auto">
          <a:xfrm>
            <a:off x="5556250" y="3586163"/>
            <a:ext cx="1079500" cy="1079500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7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7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7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7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charset="-122"/>
              </a:defRPr>
            </a:lvl9pPr>
          </a:lstStyle>
          <a:p>
            <a:pPr algn="ctr" eaLnBrk="1" hangingPunct="1">
              <a:buFont typeface="Arial" panose="020B0704020202090204" pitchFamily="34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3" name="图片 2" descr="xiaobiao-02"/>
          <p:cNvPicPr>
            <a:picLocks noChangeAspect="1"/>
          </p:cNvPicPr>
          <p:nvPr/>
        </p:nvPicPr>
        <p:blipFill>
          <a:blip r:embed="rId3"/>
          <a:srcRect l="14967" t="28328" r="61118" b="25734"/>
          <a:stretch>
            <a:fillRect/>
          </a:stretch>
        </p:blipFill>
        <p:spPr>
          <a:xfrm>
            <a:off x="5394960" y="3568700"/>
            <a:ext cx="1276350" cy="11131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#ppt_h/2*((1.5-1.5*$)^3-(1.5-1.5*$)^2)*8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#ppt_h*((1.5-1.5*$)^3-(1.5-1.5*$)^2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7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3" name="组合 12"/>
          <p:cNvGrpSpPr/>
          <p:nvPr/>
        </p:nvGrpSpPr>
        <p:grpSpPr>
          <a:xfrm>
            <a:off x="7331593" y="1096994"/>
            <a:ext cx="3761034" cy="647071"/>
            <a:chOff x="2334965" y="2117276"/>
            <a:chExt cx="3761034" cy="647071"/>
          </a:xfrm>
        </p:grpSpPr>
        <p:sp>
          <p:nvSpPr>
            <p:cNvPr id="14" name="文本框 13"/>
            <p:cNvSpPr txBox="1"/>
            <p:nvPr/>
          </p:nvSpPr>
          <p:spPr>
            <a:xfrm>
              <a:off x="2345424" y="2488757"/>
              <a:ext cx="375057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 dirty="0">
                  <a:solidFill>
                    <a:schemeClr val="bg1">
                      <a:lumMod val="50000"/>
                      <a:alpha val="86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+mn-ea"/>
                </a:rPr>
                <a:t>What is the new pneumonia?</a:t>
              </a:r>
              <a:endParaRPr lang="en-US" altLang="zh-CN" sz="1200" dirty="0">
                <a:solidFill>
                  <a:schemeClr val="bg1">
                    <a:lumMod val="50000"/>
                    <a:alpha val="86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334965" y="2117276"/>
              <a:ext cx="120142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000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sz="2000" b="1" dirty="0">
                <a:solidFill>
                  <a:schemeClr val="tx1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 rot="5400000">
            <a:off x="197485" y="1308100"/>
            <a:ext cx="1524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dirty="0" smtClean="0">
                <a:solidFill>
                  <a:schemeClr val="tx1"/>
                </a:solidFill>
                <a:effectLst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CONTENTS</a:t>
            </a:r>
            <a:endParaRPr lang="en-US" altLang="zh-CN" dirty="0" smtClean="0">
              <a:solidFill>
                <a:schemeClr val="tx1"/>
              </a:solidFill>
              <a:effectLst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143993" y="1097030"/>
            <a:ext cx="1022350" cy="2122805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sz="6600" b="1" dirty="0" smtClean="0">
                <a:solidFill>
                  <a:schemeClr val="tx1"/>
                </a:solidFill>
                <a:effectLst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目</a:t>
            </a:r>
            <a:endParaRPr lang="en-US" altLang="zh-CN" sz="6600" b="1" dirty="0" smtClean="0">
              <a:solidFill>
                <a:schemeClr val="tx1"/>
              </a:solidFill>
              <a:effectLst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  <a:p>
            <a:r>
              <a:rPr lang="zh-CN" altLang="en-US" sz="6600" b="1" dirty="0" smtClean="0">
                <a:solidFill>
                  <a:schemeClr val="tx1"/>
                </a:solidFill>
                <a:effectLst/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录</a:t>
            </a:r>
            <a:endParaRPr lang="zh-CN" altLang="en-US" sz="6600" b="1" dirty="0" smtClean="0">
              <a:solidFill>
                <a:schemeClr val="tx1"/>
              </a:solidFill>
              <a:effectLst/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7784756" y="2353218"/>
            <a:ext cx="3761034" cy="647071"/>
            <a:chOff x="2334965" y="2117276"/>
            <a:chExt cx="3761034" cy="647071"/>
          </a:xfrm>
        </p:grpSpPr>
        <p:sp>
          <p:nvSpPr>
            <p:cNvPr id="24" name="文本框 23"/>
            <p:cNvSpPr txBox="1"/>
            <p:nvPr/>
          </p:nvSpPr>
          <p:spPr>
            <a:xfrm>
              <a:off x="2345424" y="2488757"/>
              <a:ext cx="375057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 dirty="0">
                  <a:solidFill>
                    <a:schemeClr val="bg1">
                      <a:lumMod val="50000"/>
                      <a:alpha val="86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+mn-ea"/>
                </a:rPr>
                <a:t>Epidemic prevention and control work</a:t>
              </a:r>
              <a:endParaRPr lang="en-US" altLang="zh-CN" sz="1200" dirty="0">
                <a:solidFill>
                  <a:schemeClr val="bg1">
                    <a:lumMod val="50000"/>
                    <a:alpha val="86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2334965" y="2117276"/>
              <a:ext cx="120142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000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sz="2000" b="1" dirty="0">
                <a:solidFill>
                  <a:schemeClr val="tx1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775231" y="3793735"/>
            <a:ext cx="3761034" cy="647071"/>
            <a:chOff x="2334965" y="2117276"/>
            <a:chExt cx="3761034" cy="647071"/>
          </a:xfrm>
        </p:grpSpPr>
        <p:sp>
          <p:nvSpPr>
            <p:cNvPr id="30" name="文本框 29"/>
            <p:cNvSpPr txBox="1"/>
            <p:nvPr/>
          </p:nvSpPr>
          <p:spPr>
            <a:xfrm>
              <a:off x="2345424" y="2488757"/>
              <a:ext cx="375057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 dirty="0">
                  <a:solidFill>
                    <a:schemeClr val="bg1">
                      <a:lumMod val="50000"/>
                      <a:alpha val="86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+mn-ea"/>
                </a:rPr>
                <a:t>The latest trends of the outbreak</a:t>
              </a:r>
              <a:endParaRPr lang="en-US" altLang="zh-CN" sz="1200" dirty="0">
                <a:solidFill>
                  <a:schemeClr val="bg1">
                    <a:lumMod val="50000"/>
                    <a:alpha val="86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334965" y="2117276"/>
              <a:ext cx="120142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000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sz="2000" b="1" dirty="0">
                <a:solidFill>
                  <a:schemeClr val="tx1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7351278" y="5234189"/>
            <a:ext cx="3761034" cy="647071"/>
            <a:chOff x="2334965" y="2117276"/>
            <a:chExt cx="3761034" cy="647071"/>
          </a:xfrm>
        </p:grpSpPr>
        <p:sp>
          <p:nvSpPr>
            <p:cNvPr id="36" name="文本框 35"/>
            <p:cNvSpPr txBox="1"/>
            <p:nvPr/>
          </p:nvSpPr>
          <p:spPr>
            <a:xfrm>
              <a:off x="2345424" y="2488757"/>
              <a:ext cx="375057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 dirty="0">
                  <a:solidFill>
                    <a:schemeClr val="bg1">
                      <a:lumMod val="50000"/>
                      <a:alpha val="86000"/>
                    </a:schemeClr>
                  </a:solidFill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  <a:sym typeface="+mn-ea"/>
                </a:rPr>
                <a:t>How to effectively control</a:t>
              </a:r>
              <a:endParaRPr lang="en-US" altLang="zh-CN" sz="1200" dirty="0">
                <a:solidFill>
                  <a:schemeClr val="bg1">
                    <a:lumMod val="50000"/>
                    <a:alpha val="86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2334965" y="2117276"/>
              <a:ext cx="120142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000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sz="2000" b="1" dirty="0">
                <a:solidFill>
                  <a:schemeClr val="tx1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  <a:sym typeface="+mn-ea"/>
              </a:endParaRPr>
            </a:p>
          </p:txBody>
        </p:sp>
      </p:grpSp>
      <p:sp>
        <p:nvSpPr>
          <p:cNvPr id="5" name="弧形 4"/>
          <p:cNvSpPr/>
          <p:nvPr/>
        </p:nvSpPr>
        <p:spPr>
          <a:xfrm>
            <a:off x="1597948" y="596029"/>
            <a:ext cx="4276208" cy="5915214"/>
          </a:xfrm>
          <a:prstGeom prst="arc">
            <a:avLst>
              <a:gd name="adj1" fmla="val 16771982"/>
              <a:gd name="adj2" fmla="val 4839010"/>
            </a:avLst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>
              <a:cs typeface="方正黑体_GBK" panose="02000000000000000000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5007738" y="1218729"/>
            <a:ext cx="2165391" cy="586656"/>
            <a:chOff x="5007738" y="1218729"/>
            <a:chExt cx="2165391" cy="586656"/>
          </a:xfrm>
        </p:grpSpPr>
        <p:grpSp>
          <p:nvGrpSpPr>
            <p:cNvPr id="10" name="组合 9"/>
            <p:cNvGrpSpPr/>
            <p:nvPr/>
          </p:nvGrpSpPr>
          <p:grpSpPr>
            <a:xfrm>
              <a:off x="5007738" y="1218729"/>
              <a:ext cx="586656" cy="586656"/>
              <a:chOff x="1482462" y="2238778"/>
              <a:chExt cx="586656" cy="586656"/>
            </a:xfrm>
          </p:grpSpPr>
          <p:sp>
            <p:nvSpPr>
              <p:cNvPr id="11" name="圆角矩形 10"/>
              <p:cNvSpPr/>
              <p:nvPr/>
            </p:nvSpPr>
            <p:spPr>
              <a:xfrm rot="2700000">
                <a:off x="1482462" y="2238778"/>
                <a:ext cx="586656" cy="586656"/>
              </a:xfrm>
              <a:prstGeom prst="roundRect">
                <a:avLst>
                  <a:gd name="adj" fmla="val 11415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方正黑体_GBK" panose="02000000000000000000" charset="-122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1515440" y="2282567"/>
                <a:ext cx="52070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en-US" altLang="zh-CN" sz="2400" dirty="0" smtClean="0">
                    <a:solidFill>
                      <a:schemeClr val="bg1"/>
                    </a:solidFill>
                    <a:effectLst>
                      <a:outerShdw blurRad="25400" dist="25400" dir="2700000" algn="tl">
                        <a:srgbClr val="000000">
                          <a:alpha val="25000"/>
                        </a:srgbClr>
                      </a:outerShdw>
                    </a:effectLst>
                    <a:latin typeface="思源黑体 Regular" panose="020B0500000000000000" charset="-122"/>
                    <a:ea typeface="思源黑体 Regular" panose="020B0500000000000000" charset="-122"/>
                    <a:cs typeface="思源黑体 Regular" panose="020B0500000000000000" charset="-122"/>
                  </a:rPr>
                  <a:t>01</a:t>
                </a:r>
                <a:endParaRPr lang="en-US" altLang="zh-CN" sz="2400" dirty="0" smtClean="0">
                  <a:solidFill>
                    <a:schemeClr val="bg1"/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5874554" y="1511855"/>
              <a:ext cx="1298575" cy="0"/>
            </a:xfrm>
            <a:prstGeom prst="line">
              <a:avLst/>
            </a:prstGeom>
            <a:ln w="25400">
              <a:solidFill>
                <a:schemeClr val="accent5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5460493" y="2458249"/>
            <a:ext cx="2165391" cy="586656"/>
            <a:chOff x="5007738" y="1218729"/>
            <a:chExt cx="2165391" cy="586656"/>
          </a:xfrm>
        </p:grpSpPr>
        <p:grpSp>
          <p:nvGrpSpPr>
            <p:cNvPr id="8" name="组合 7"/>
            <p:cNvGrpSpPr/>
            <p:nvPr/>
          </p:nvGrpSpPr>
          <p:grpSpPr>
            <a:xfrm>
              <a:off x="5007738" y="1218729"/>
              <a:ext cx="586656" cy="586656"/>
              <a:chOff x="1482462" y="2238778"/>
              <a:chExt cx="586656" cy="586656"/>
            </a:xfrm>
          </p:grpSpPr>
          <p:sp>
            <p:nvSpPr>
              <p:cNvPr id="16" name="圆角矩形 15"/>
              <p:cNvSpPr/>
              <p:nvPr/>
            </p:nvSpPr>
            <p:spPr>
              <a:xfrm rot="2700000">
                <a:off x="1482462" y="2238778"/>
                <a:ext cx="586656" cy="586656"/>
              </a:xfrm>
              <a:prstGeom prst="roundRect">
                <a:avLst>
                  <a:gd name="adj" fmla="val 11415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方正黑体_GBK" panose="02000000000000000000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1501470" y="2282567"/>
                <a:ext cx="54864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en-US" altLang="zh-CN" sz="2400" dirty="0" smtClean="0">
                    <a:solidFill>
                      <a:schemeClr val="bg1"/>
                    </a:solidFill>
                    <a:effectLst>
                      <a:outerShdw blurRad="25400" dist="25400" dir="2700000" algn="tl">
                        <a:srgbClr val="000000">
                          <a:alpha val="25000"/>
                        </a:srgbClr>
                      </a:outerShdw>
                    </a:effectLst>
                    <a:latin typeface="思源黑体 Regular" panose="020B0500000000000000" charset="-122"/>
                    <a:ea typeface="思源黑体 Regular" panose="020B0500000000000000" charset="-122"/>
                    <a:cs typeface="思源黑体 Regular" panose="020B0500000000000000" charset="-122"/>
                  </a:rPr>
                  <a:t>02</a:t>
                </a:r>
                <a:endParaRPr lang="en-US" altLang="zh-CN" sz="2400" dirty="0" smtClean="0">
                  <a:solidFill>
                    <a:schemeClr val="bg1"/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</a:endParaRPr>
              </a:p>
            </p:txBody>
          </p:sp>
        </p:grpSp>
        <p:cxnSp>
          <p:nvCxnSpPr>
            <p:cNvPr id="19" name="直接连接符 18"/>
            <p:cNvCxnSpPr/>
            <p:nvPr/>
          </p:nvCxnSpPr>
          <p:spPr>
            <a:xfrm>
              <a:off x="5874554" y="1511855"/>
              <a:ext cx="1298575" cy="0"/>
            </a:xfrm>
            <a:prstGeom prst="line">
              <a:avLst/>
            </a:prstGeom>
            <a:ln w="25400">
              <a:solidFill>
                <a:schemeClr val="accent5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19"/>
          <p:cNvGrpSpPr/>
          <p:nvPr/>
        </p:nvGrpSpPr>
        <p:grpSpPr>
          <a:xfrm>
            <a:off x="5461128" y="3781589"/>
            <a:ext cx="2165391" cy="586656"/>
            <a:chOff x="5007738" y="1218729"/>
            <a:chExt cx="2165391" cy="586656"/>
          </a:xfrm>
        </p:grpSpPr>
        <p:grpSp>
          <p:nvGrpSpPr>
            <p:cNvPr id="21" name="组合 20"/>
            <p:cNvGrpSpPr/>
            <p:nvPr/>
          </p:nvGrpSpPr>
          <p:grpSpPr>
            <a:xfrm>
              <a:off x="5007738" y="1218729"/>
              <a:ext cx="586656" cy="586656"/>
              <a:chOff x="1482462" y="2238778"/>
              <a:chExt cx="586656" cy="586656"/>
            </a:xfrm>
          </p:grpSpPr>
          <p:sp>
            <p:nvSpPr>
              <p:cNvPr id="22" name="圆角矩形 21"/>
              <p:cNvSpPr/>
              <p:nvPr/>
            </p:nvSpPr>
            <p:spPr>
              <a:xfrm rot="2700000">
                <a:off x="1482462" y="2238778"/>
                <a:ext cx="586656" cy="586656"/>
              </a:xfrm>
              <a:prstGeom prst="roundRect">
                <a:avLst>
                  <a:gd name="adj" fmla="val 11415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方正黑体_GBK" panose="02000000000000000000" charset="-122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1501470" y="2282567"/>
                <a:ext cx="54864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en-US" altLang="zh-CN" sz="2400" dirty="0" smtClean="0">
                    <a:solidFill>
                      <a:schemeClr val="bg1"/>
                    </a:solidFill>
                    <a:effectLst>
                      <a:outerShdw blurRad="25400" dist="25400" dir="2700000" algn="tl">
                        <a:srgbClr val="000000">
                          <a:alpha val="25000"/>
                        </a:srgbClr>
                      </a:outerShdw>
                    </a:effectLst>
                    <a:latin typeface="思源黑体 Regular" panose="020B0500000000000000" charset="-122"/>
                    <a:ea typeface="思源黑体 Regular" panose="020B0500000000000000" charset="-122"/>
                    <a:cs typeface="思源黑体 Regular" panose="020B0500000000000000" charset="-122"/>
                  </a:rPr>
                  <a:t>02</a:t>
                </a:r>
                <a:endParaRPr lang="en-US" altLang="zh-CN" sz="2400" dirty="0" smtClean="0">
                  <a:solidFill>
                    <a:schemeClr val="bg1"/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</a:endParaRPr>
              </a:p>
            </p:txBody>
          </p:sp>
        </p:grpSp>
        <p:cxnSp>
          <p:nvCxnSpPr>
            <p:cNvPr id="27" name="直接连接符 26"/>
            <p:cNvCxnSpPr/>
            <p:nvPr/>
          </p:nvCxnSpPr>
          <p:spPr>
            <a:xfrm>
              <a:off x="5874554" y="1511855"/>
              <a:ext cx="1298575" cy="0"/>
            </a:xfrm>
            <a:prstGeom prst="line">
              <a:avLst/>
            </a:prstGeom>
            <a:ln w="25400">
              <a:solidFill>
                <a:schemeClr val="accent5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/>
          <p:cNvGrpSpPr/>
          <p:nvPr/>
        </p:nvGrpSpPr>
        <p:grpSpPr>
          <a:xfrm>
            <a:off x="4887088" y="5201449"/>
            <a:ext cx="2165391" cy="586656"/>
            <a:chOff x="5007738" y="1218729"/>
            <a:chExt cx="2165391" cy="586656"/>
          </a:xfrm>
        </p:grpSpPr>
        <p:grpSp>
          <p:nvGrpSpPr>
            <p:cNvPr id="32" name="组合 31"/>
            <p:cNvGrpSpPr/>
            <p:nvPr/>
          </p:nvGrpSpPr>
          <p:grpSpPr>
            <a:xfrm>
              <a:off x="5007738" y="1218729"/>
              <a:ext cx="586656" cy="586656"/>
              <a:chOff x="1482462" y="2238778"/>
              <a:chExt cx="586656" cy="586656"/>
            </a:xfrm>
          </p:grpSpPr>
          <p:sp>
            <p:nvSpPr>
              <p:cNvPr id="33" name="圆角矩形 32"/>
              <p:cNvSpPr/>
              <p:nvPr/>
            </p:nvSpPr>
            <p:spPr>
              <a:xfrm rot="2700000">
                <a:off x="1482462" y="2238778"/>
                <a:ext cx="586656" cy="586656"/>
              </a:xfrm>
              <a:prstGeom prst="roundRect">
                <a:avLst>
                  <a:gd name="adj" fmla="val 11415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cs typeface="方正黑体_GBK" panose="02000000000000000000" charset="-122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1501470" y="2282567"/>
                <a:ext cx="54864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en-US" altLang="zh-CN" sz="2400" dirty="0" smtClean="0">
                    <a:solidFill>
                      <a:schemeClr val="bg1"/>
                    </a:solidFill>
                    <a:effectLst>
                      <a:outerShdw blurRad="25400" dist="25400" dir="2700000" algn="tl">
                        <a:srgbClr val="000000">
                          <a:alpha val="25000"/>
                        </a:srgbClr>
                      </a:outerShdw>
                    </a:effectLst>
                    <a:latin typeface="思源黑体 Regular" panose="020B0500000000000000" charset="-122"/>
                    <a:ea typeface="思源黑体 Regular" panose="020B0500000000000000" charset="-122"/>
                    <a:cs typeface="思源黑体 Regular" panose="020B0500000000000000" charset="-122"/>
                  </a:rPr>
                  <a:t>02</a:t>
                </a:r>
                <a:endParaRPr lang="en-US" altLang="zh-CN" sz="2400" dirty="0" smtClean="0">
                  <a:solidFill>
                    <a:schemeClr val="bg1"/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黑体 Regular" panose="020B0500000000000000" charset="-122"/>
                  <a:ea typeface="思源黑体 Regular" panose="020B0500000000000000" charset="-122"/>
                  <a:cs typeface="思源黑体 Regular" panose="020B0500000000000000" charset="-122"/>
                </a:endParaRPr>
              </a:p>
            </p:txBody>
          </p:sp>
        </p:grpSp>
        <p:cxnSp>
          <p:nvCxnSpPr>
            <p:cNvPr id="40" name="直接连接符 39"/>
            <p:cNvCxnSpPr/>
            <p:nvPr/>
          </p:nvCxnSpPr>
          <p:spPr>
            <a:xfrm>
              <a:off x="5874554" y="1511855"/>
              <a:ext cx="1298575" cy="0"/>
            </a:xfrm>
            <a:prstGeom prst="line">
              <a:avLst/>
            </a:prstGeom>
            <a:ln w="25400">
              <a:solidFill>
                <a:schemeClr val="accent5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 descr="_MG_4201"/>
          <p:cNvPicPr>
            <a:picLocks noChangeAspect="1"/>
          </p:cNvPicPr>
          <p:nvPr/>
        </p:nvPicPr>
        <p:blipFill>
          <a:blip r:embed="rId1"/>
          <a:srcRect t="6508" b="8766"/>
          <a:stretch>
            <a:fillRect/>
          </a:stretch>
        </p:blipFill>
        <p:spPr>
          <a:xfrm>
            <a:off x="635" y="-28575"/>
            <a:ext cx="12192000" cy="6886575"/>
          </a:xfrm>
          <a:prstGeom prst="rect">
            <a:avLst/>
          </a:prstGeom>
        </p:spPr>
      </p:pic>
      <p:sp>
        <p:nvSpPr>
          <p:cNvPr id="28" name="深度视觉·原创设计 https://www.docer.com/works?userid=22383862"/>
          <p:cNvSpPr/>
          <p:nvPr/>
        </p:nvSpPr>
        <p:spPr>
          <a:xfrm>
            <a:off x="0" y="0"/>
            <a:ext cx="12192000" cy="6858635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3345180"/>
            <a:ext cx="1546860" cy="12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477260" y="3345180"/>
            <a:ext cx="8715375" cy="107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深度视觉·原创设计 https://www.docer.com/works?userid=22383862"/>
          <p:cNvSpPr txBox="1"/>
          <p:nvPr/>
        </p:nvSpPr>
        <p:spPr>
          <a:xfrm>
            <a:off x="1847215" y="2962910"/>
            <a:ext cx="133032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z="72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01</a:t>
            </a:r>
            <a:endParaRPr kumimoji="1" lang="en-US" altLang="zh-CN" sz="72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35" y="3600450"/>
            <a:ext cx="1546860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3477895" y="3600450"/>
            <a:ext cx="8715375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" name="深度视觉·原创设计 https://www.docer.com/works?userid=22383862"/>
          <p:cNvSpPr/>
          <p:nvPr/>
        </p:nvSpPr>
        <p:spPr>
          <a:xfrm flipV="1">
            <a:off x="0" y="-635"/>
            <a:ext cx="479425" cy="8394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188678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pic>
        <p:nvPicPr>
          <p:cNvPr id="4" name="图片 3" descr="_MG_4203"/>
          <p:cNvPicPr>
            <a:picLocks noChangeAspect="1"/>
          </p:cNvPicPr>
          <p:nvPr/>
        </p:nvPicPr>
        <p:blipFill>
          <a:blip r:embed="rId2"/>
          <a:srcRect t="13593"/>
          <a:stretch>
            <a:fillRect/>
          </a:stretch>
        </p:blipFill>
        <p:spPr>
          <a:xfrm>
            <a:off x="5492750" y="1584960"/>
            <a:ext cx="6699250" cy="3858895"/>
          </a:xfrm>
          <a:prstGeom prst="rect">
            <a:avLst/>
          </a:prstGeom>
        </p:spPr>
      </p:pic>
      <p:sp>
        <p:nvSpPr>
          <p:cNvPr id="5" name="深度视觉·原创设计 https://www.docer.com/works?userid=22383862"/>
          <p:cNvSpPr/>
          <p:nvPr/>
        </p:nvSpPr>
        <p:spPr>
          <a:xfrm flipV="1">
            <a:off x="479425" y="2186305"/>
            <a:ext cx="7672705" cy="1230630"/>
          </a:xfrm>
          <a:prstGeom prst="rect">
            <a:avLst/>
          </a:prstGeom>
          <a:solidFill>
            <a:schemeClr val="accent5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24" name="深度视觉·原创设计 https://www.docer.com/works?userid=22383862"/>
          <p:cNvSpPr txBox="1"/>
          <p:nvPr/>
        </p:nvSpPr>
        <p:spPr>
          <a:xfrm>
            <a:off x="479425" y="3548380"/>
            <a:ext cx="1330325" cy="9220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z="5400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</a:rPr>
              <a:t>01</a:t>
            </a:r>
            <a:endParaRPr kumimoji="1" lang="en-US" altLang="zh-CN" sz="5400" dirty="0">
              <a:solidFill>
                <a:schemeClr val="accent5">
                  <a:lumMod val="7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479425" y="4601845"/>
            <a:ext cx="1330325" cy="9220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z="5400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</a:rPr>
              <a:t>02</a:t>
            </a:r>
            <a:endParaRPr kumimoji="1" lang="en-US" altLang="zh-CN" sz="5400" dirty="0">
              <a:solidFill>
                <a:schemeClr val="accent5">
                  <a:lumMod val="7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809901" y="3591749"/>
            <a:ext cx="3555213" cy="73596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810536" y="4697919"/>
            <a:ext cx="3555213" cy="73596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" name="深度视觉·原创设计 https://www.docer.com/works?userid=22383862"/>
          <p:cNvSpPr/>
          <p:nvPr/>
        </p:nvSpPr>
        <p:spPr>
          <a:xfrm flipV="1">
            <a:off x="0" y="-635"/>
            <a:ext cx="479425" cy="8394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188678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pic>
        <p:nvPicPr>
          <p:cNvPr id="3" name="图片 2" descr="_MG_4194"/>
          <p:cNvPicPr>
            <a:picLocks noChangeAspect="1"/>
          </p:cNvPicPr>
          <p:nvPr/>
        </p:nvPicPr>
        <p:blipFill>
          <a:blip r:embed="rId2"/>
          <a:srcRect t="53844" b="13586"/>
          <a:stretch>
            <a:fillRect/>
          </a:stretch>
        </p:blipFill>
        <p:spPr>
          <a:xfrm>
            <a:off x="0" y="4210685"/>
            <a:ext cx="12192000" cy="2647315"/>
          </a:xfrm>
          <a:prstGeom prst="rect">
            <a:avLst/>
          </a:prstGeom>
        </p:spPr>
      </p:pic>
      <p:sp>
        <p:nvSpPr>
          <p:cNvPr id="13" name="椭圆 12"/>
          <p:cNvSpPr/>
          <p:nvPr/>
        </p:nvSpPr>
        <p:spPr>
          <a:xfrm>
            <a:off x="1820804" y="1182939"/>
            <a:ext cx="553644" cy="55364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9" name="椭圆 8"/>
          <p:cNvSpPr/>
          <p:nvPr/>
        </p:nvSpPr>
        <p:spPr>
          <a:xfrm>
            <a:off x="1820804" y="2241484"/>
            <a:ext cx="553644" cy="55364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1" name="深度视觉·原创设计 https://www.docer.com/works?userid=22383862"/>
          <p:cNvSpPr txBox="1"/>
          <p:nvPr/>
        </p:nvSpPr>
        <p:spPr>
          <a:xfrm>
            <a:off x="3955415" y="1229360"/>
            <a:ext cx="5787390" cy="41275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2609215" y="1183005"/>
            <a:ext cx="1346200" cy="50546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输入标题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14" name="深度视觉·原创设计 https://www.docer.com/works?userid=22383862"/>
          <p:cNvSpPr txBox="1"/>
          <p:nvPr/>
        </p:nvSpPr>
        <p:spPr>
          <a:xfrm>
            <a:off x="3955415" y="2312035"/>
            <a:ext cx="5787390" cy="41275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15" name="深度视觉·原创设计 https://www.docer.com/works?userid=22383862"/>
          <p:cNvSpPr txBox="1"/>
          <p:nvPr/>
        </p:nvSpPr>
        <p:spPr>
          <a:xfrm>
            <a:off x="2609215" y="2265680"/>
            <a:ext cx="1346200" cy="50546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输入标题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821439" y="3324794"/>
            <a:ext cx="553644" cy="55364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9" name="深度视觉·原创设计 https://www.docer.com/works?userid=22383862"/>
          <p:cNvSpPr txBox="1"/>
          <p:nvPr/>
        </p:nvSpPr>
        <p:spPr>
          <a:xfrm>
            <a:off x="3956050" y="3395345"/>
            <a:ext cx="5787390" cy="41275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20" name="深度视觉·原创设计 https://www.docer.com/works?userid=22383862"/>
          <p:cNvSpPr txBox="1"/>
          <p:nvPr/>
        </p:nvSpPr>
        <p:spPr>
          <a:xfrm>
            <a:off x="2609850" y="3348990"/>
            <a:ext cx="1346200" cy="50546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输入标题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  <p:bldP spid="15" grpId="0"/>
      <p:bldP spid="19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 descr="_MG_4201"/>
          <p:cNvPicPr>
            <a:picLocks noChangeAspect="1"/>
          </p:cNvPicPr>
          <p:nvPr/>
        </p:nvPicPr>
        <p:blipFill>
          <a:blip r:embed="rId1"/>
          <a:srcRect t="6508" b="8766"/>
          <a:stretch>
            <a:fillRect/>
          </a:stretch>
        </p:blipFill>
        <p:spPr>
          <a:xfrm>
            <a:off x="635" y="-28575"/>
            <a:ext cx="12192000" cy="6886575"/>
          </a:xfrm>
          <a:prstGeom prst="rect">
            <a:avLst/>
          </a:prstGeom>
        </p:spPr>
      </p:pic>
      <p:sp>
        <p:nvSpPr>
          <p:cNvPr id="28" name="深度视觉·原创设计 https://www.docer.com/works?userid=22383862"/>
          <p:cNvSpPr/>
          <p:nvPr/>
        </p:nvSpPr>
        <p:spPr>
          <a:xfrm>
            <a:off x="0" y="0"/>
            <a:ext cx="12192000" cy="6858635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3345180"/>
            <a:ext cx="1546860" cy="12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477260" y="3345180"/>
            <a:ext cx="8715375" cy="107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深度视觉·原创设计 https://www.docer.com/works?userid=22383862"/>
          <p:cNvSpPr txBox="1"/>
          <p:nvPr/>
        </p:nvSpPr>
        <p:spPr>
          <a:xfrm>
            <a:off x="1847215" y="2962910"/>
            <a:ext cx="133032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z="72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02</a:t>
            </a:r>
            <a:endParaRPr kumimoji="1" lang="en-US" altLang="zh-CN" sz="72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35" y="3600450"/>
            <a:ext cx="1546860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3477895" y="3600450"/>
            <a:ext cx="8715375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" name="深度视觉·原创设计 https://www.docer.com/works?userid=22383862"/>
          <p:cNvSpPr/>
          <p:nvPr/>
        </p:nvSpPr>
        <p:spPr>
          <a:xfrm flipV="1">
            <a:off x="0" y="-635"/>
            <a:ext cx="479425" cy="8394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188678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pic>
        <p:nvPicPr>
          <p:cNvPr id="3" name="图片 2" descr="_MG_4194"/>
          <p:cNvPicPr>
            <a:picLocks noChangeAspect="1"/>
          </p:cNvPicPr>
          <p:nvPr/>
        </p:nvPicPr>
        <p:blipFill>
          <a:blip r:embed="rId2"/>
          <a:srcRect t="53844" b="13586"/>
          <a:stretch>
            <a:fillRect/>
          </a:stretch>
        </p:blipFill>
        <p:spPr>
          <a:xfrm>
            <a:off x="0" y="4210685"/>
            <a:ext cx="12192000" cy="2647315"/>
          </a:xfrm>
          <a:prstGeom prst="rect">
            <a:avLst/>
          </a:prstGeom>
        </p:spPr>
      </p:pic>
      <p:sp>
        <p:nvSpPr>
          <p:cNvPr id="13" name="椭圆 12"/>
          <p:cNvSpPr/>
          <p:nvPr/>
        </p:nvSpPr>
        <p:spPr>
          <a:xfrm>
            <a:off x="1820804" y="1182939"/>
            <a:ext cx="553644" cy="55364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9" name="椭圆 8"/>
          <p:cNvSpPr/>
          <p:nvPr/>
        </p:nvSpPr>
        <p:spPr>
          <a:xfrm>
            <a:off x="1820804" y="2241484"/>
            <a:ext cx="553644" cy="55364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1" name="深度视觉·原创设计 https://www.docer.com/works?userid=22383862"/>
          <p:cNvSpPr txBox="1"/>
          <p:nvPr/>
        </p:nvSpPr>
        <p:spPr>
          <a:xfrm>
            <a:off x="3955415" y="1229360"/>
            <a:ext cx="5787390" cy="41275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2609215" y="1183005"/>
            <a:ext cx="1346200" cy="50546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输入标题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14" name="深度视觉·原创设计 https://www.docer.com/works?userid=22383862"/>
          <p:cNvSpPr txBox="1"/>
          <p:nvPr/>
        </p:nvSpPr>
        <p:spPr>
          <a:xfrm>
            <a:off x="3955415" y="2312035"/>
            <a:ext cx="5787390" cy="41275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15" name="深度视觉·原创设计 https://www.docer.com/works?userid=22383862"/>
          <p:cNvSpPr txBox="1"/>
          <p:nvPr/>
        </p:nvSpPr>
        <p:spPr>
          <a:xfrm>
            <a:off x="2609215" y="2265680"/>
            <a:ext cx="1346200" cy="50546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输入标题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821439" y="3324794"/>
            <a:ext cx="553644" cy="55364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9" name="深度视觉·原创设计 https://www.docer.com/works?userid=22383862"/>
          <p:cNvSpPr txBox="1"/>
          <p:nvPr/>
        </p:nvSpPr>
        <p:spPr>
          <a:xfrm>
            <a:off x="3956050" y="3395345"/>
            <a:ext cx="5787390" cy="41275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20" name="深度视觉·原创设计 https://www.docer.com/works?userid=22383862"/>
          <p:cNvSpPr txBox="1"/>
          <p:nvPr/>
        </p:nvSpPr>
        <p:spPr>
          <a:xfrm>
            <a:off x="2609850" y="3348990"/>
            <a:ext cx="1346200" cy="50546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输入标题</a:t>
            </a:r>
            <a:endParaRPr lang="zh-CN" altLang="en-US" b="1" dirty="0">
              <a:solidFill>
                <a:schemeClr val="accent5">
                  <a:lumMod val="75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56" name="Oval 11"/>
          <p:cNvSpPr/>
          <p:nvPr userDrawn="1"/>
        </p:nvSpPr>
        <p:spPr>
          <a:xfrm rot="10800000" flipV="1">
            <a:off x="11285620" y="6198667"/>
            <a:ext cx="539015" cy="5390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28" name="TextBox 14"/>
          <p:cNvSpPr txBox="1"/>
          <p:nvPr userDrawn="1"/>
        </p:nvSpPr>
        <p:spPr>
          <a:xfrm>
            <a:off x="11389056" y="6337369"/>
            <a:ext cx="3321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fld id="{BF646540-7FAC-45C6-A1E7-8889A418302A}" type="slidenum">
              <a:rPr lang="en-US" sz="1100" smtClean="0">
                <a:solidFill>
                  <a:schemeClr val="bg1"/>
                </a:solidFill>
                <a:ea typeface="方正黑体_GBK" panose="02000000000000000000" charset="-122"/>
                <a:cs typeface="方正黑体_GBK" panose="02000000000000000000" charset="-122"/>
              </a:rPr>
            </a:fld>
            <a:endParaRPr lang="en-US" sz="1100" dirty="0">
              <a:solidFill>
                <a:schemeClr val="bg1"/>
              </a:solidFill>
              <a:ea typeface="方正黑体_GBK" panose="02000000000000000000" charset="-122"/>
              <a:cs typeface="方正黑体_GBK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  <p:bldP spid="15" grpId="0"/>
      <p:bldP spid="1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" name="深度视觉·原创设计 https://www.docer.com/works?userid=22383862"/>
          <p:cNvSpPr/>
          <p:nvPr/>
        </p:nvSpPr>
        <p:spPr>
          <a:xfrm flipV="1">
            <a:off x="0" y="-635"/>
            <a:ext cx="479425" cy="8394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188678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pic>
        <p:nvPicPr>
          <p:cNvPr id="2" name="图片 1" descr="_MG_4218"/>
          <p:cNvPicPr>
            <a:picLocks noChangeAspect="1"/>
          </p:cNvPicPr>
          <p:nvPr/>
        </p:nvPicPr>
        <p:blipFill>
          <a:blip r:embed="rId2"/>
          <a:srcRect l="16667" r="16667"/>
          <a:stretch>
            <a:fillRect/>
          </a:stretch>
        </p:blipFill>
        <p:spPr>
          <a:xfrm>
            <a:off x="724535" y="1606550"/>
            <a:ext cx="1635125" cy="1635125"/>
          </a:xfrm>
          <a:prstGeom prst="ellipse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2755900" y="1803400"/>
            <a:ext cx="2580005" cy="1241425"/>
            <a:chOff x="4963" y="3376"/>
            <a:chExt cx="4063" cy="1955"/>
          </a:xfrm>
        </p:grpSpPr>
        <p:sp>
          <p:nvSpPr>
            <p:cNvPr id="12" name="深度视觉·原创设计 https://www.docer.com/works?userid=22383862"/>
            <p:cNvSpPr txBox="1"/>
            <p:nvPr/>
          </p:nvSpPr>
          <p:spPr>
            <a:xfrm>
              <a:off x="4963" y="3376"/>
              <a:ext cx="2120" cy="796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endParaRPr>
            </a:p>
          </p:txBody>
        </p:sp>
        <p:sp>
          <p:nvSpPr>
            <p:cNvPr id="4" name="深度视觉·原创设计 https://www.docer.com/works?userid=22383862"/>
            <p:cNvSpPr txBox="1"/>
            <p:nvPr/>
          </p:nvSpPr>
          <p:spPr>
            <a:xfrm>
              <a:off x="4963" y="4172"/>
              <a:ext cx="4063" cy="1159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请在此处添加具体内容，文字尽量言简意赅，简单说明即可，</a:t>
              </a:r>
              <a:endParaRPr kumimoji="0" lang="zh-CN" altLang="en-US" sz="1400" b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+mn-cs"/>
                <a:sym typeface="FZHei-B01S" panose="02010601030101010101" pitchFamily="2" charset="-122"/>
              </a:endParaRPr>
            </a:p>
          </p:txBody>
        </p:sp>
      </p:grpSp>
      <p:pic>
        <p:nvPicPr>
          <p:cNvPr id="6" name="图片 5" descr="_MG_4208"/>
          <p:cNvPicPr>
            <a:picLocks noChangeAspect="1"/>
          </p:cNvPicPr>
          <p:nvPr/>
        </p:nvPicPr>
        <p:blipFill>
          <a:blip r:embed="rId3"/>
          <a:srcRect l="16667" r="16667"/>
          <a:stretch>
            <a:fillRect/>
          </a:stretch>
        </p:blipFill>
        <p:spPr>
          <a:xfrm>
            <a:off x="1543050" y="3934460"/>
            <a:ext cx="1635125" cy="1635125"/>
          </a:xfrm>
          <a:prstGeom prst="ellipse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537585" y="4131310"/>
            <a:ext cx="2580005" cy="1241425"/>
            <a:chOff x="4963" y="3376"/>
            <a:chExt cx="4063" cy="1955"/>
          </a:xfrm>
        </p:grpSpPr>
        <p:sp>
          <p:nvSpPr>
            <p:cNvPr id="8" name="深度视觉·原创设计 https://www.docer.com/works?userid=22383862"/>
            <p:cNvSpPr txBox="1"/>
            <p:nvPr/>
          </p:nvSpPr>
          <p:spPr>
            <a:xfrm>
              <a:off x="4963" y="3376"/>
              <a:ext cx="2120" cy="796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endParaRPr>
            </a:p>
          </p:txBody>
        </p:sp>
        <p:sp>
          <p:nvSpPr>
            <p:cNvPr id="10" name="深度视觉·原创设计 https://www.docer.com/works?userid=22383862"/>
            <p:cNvSpPr txBox="1"/>
            <p:nvPr/>
          </p:nvSpPr>
          <p:spPr>
            <a:xfrm>
              <a:off x="4963" y="4172"/>
              <a:ext cx="4063" cy="1159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请在此处添加具体内容，文字尽量言简意赅，简单说明即可，</a:t>
              </a:r>
              <a:endParaRPr kumimoji="0" lang="zh-CN" altLang="en-US" sz="1400" b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+mn-cs"/>
                <a:sym typeface="FZHei-B01S" panose="02010601030101010101" pitchFamily="2" charset="-122"/>
              </a:endParaRPr>
            </a:p>
          </p:txBody>
        </p:sp>
      </p:grpSp>
      <p:pic>
        <p:nvPicPr>
          <p:cNvPr id="16" name="图片 15" descr="_MG_4218"/>
          <p:cNvPicPr>
            <a:picLocks noChangeAspect="1"/>
          </p:cNvPicPr>
          <p:nvPr/>
        </p:nvPicPr>
        <p:blipFill>
          <a:blip r:embed="rId2"/>
          <a:srcRect l="16667" r="16667"/>
          <a:stretch>
            <a:fillRect/>
          </a:stretch>
        </p:blipFill>
        <p:spPr>
          <a:xfrm>
            <a:off x="6014085" y="1606550"/>
            <a:ext cx="1635125" cy="1635125"/>
          </a:xfrm>
          <a:prstGeom prst="ellipse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8045450" y="1803400"/>
            <a:ext cx="2580640" cy="1241425"/>
            <a:chOff x="4963" y="3376"/>
            <a:chExt cx="4064" cy="1955"/>
          </a:xfrm>
        </p:grpSpPr>
        <p:sp>
          <p:nvSpPr>
            <p:cNvPr id="21" name="深度视觉·原创设计 https://www.docer.com/works?userid=22383862"/>
            <p:cNvSpPr txBox="1"/>
            <p:nvPr/>
          </p:nvSpPr>
          <p:spPr>
            <a:xfrm>
              <a:off x="4963" y="3376"/>
              <a:ext cx="2120" cy="796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endParaRPr>
            </a:p>
          </p:txBody>
        </p:sp>
        <p:sp>
          <p:nvSpPr>
            <p:cNvPr id="22" name="深度视觉·原创设计 https://www.docer.com/works?userid=22383862"/>
            <p:cNvSpPr txBox="1"/>
            <p:nvPr/>
          </p:nvSpPr>
          <p:spPr>
            <a:xfrm>
              <a:off x="4963" y="4172"/>
              <a:ext cx="4064" cy="1159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请在此处添加具体内容，文字尽量言简意赅，简单说明即可，</a:t>
              </a:r>
              <a:endParaRPr kumimoji="0" lang="zh-CN" altLang="en-US" sz="1400" b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+mn-cs"/>
                <a:sym typeface="FZHei-B01S" panose="02010601030101010101" pitchFamily="2" charset="-122"/>
              </a:endParaRPr>
            </a:p>
          </p:txBody>
        </p:sp>
      </p:grpSp>
      <p:pic>
        <p:nvPicPr>
          <p:cNvPr id="23" name="图片 22" descr="_MG_4208"/>
          <p:cNvPicPr>
            <a:picLocks noChangeAspect="1"/>
          </p:cNvPicPr>
          <p:nvPr/>
        </p:nvPicPr>
        <p:blipFill>
          <a:blip r:embed="rId3"/>
          <a:srcRect l="16667" r="16667"/>
          <a:stretch>
            <a:fillRect/>
          </a:stretch>
        </p:blipFill>
        <p:spPr>
          <a:xfrm>
            <a:off x="6832600" y="3934460"/>
            <a:ext cx="1635125" cy="1635125"/>
          </a:xfrm>
          <a:prstGeom prst="ellipse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8827135" y="4131310"/>
            <a:ext cx="2580640" cy="1241425"/>
            <a:chOff x="4963" y="3376"/>
            <a:chExt cx="4064" cy="1955"/>
          </a:xfrm>
        </p:grpSpPr>
        <p:sp>
          <p:nvSpPr>
            <p:cNvPr id="25" name="深度视觉·原创设计 https://www.docer.com/works?userid=22383862"/>
            <p:cNvSpPr txBox="1"/>
            <p:nvPr/>
          </p:nvSpPr>
          <p:spPr>
            <a:xfrm>
              <a:off x="4963" y="3376"/>
              <a:ext cx="2120" cy="796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b="1" dirty="0">
                  <a:solidFill>
                    <a:schemeClr val="accent5">
                      <a:lumMod val="75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输入标题</a:t>
              </a:r>
              <a:endParaRPr lang="zh-CN" altLang="en-US" b="1" dirty="0">
                <a:solidFill>
                  <a:schemeClr val="accent5">
                    <a:lumMod val="7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endParaRPr>
            </a:p>
          </p:txBody>
        </p:sp>
        <p:sp>
          <p:nvSpPr>
            <p:cNvPr id="26" name="深度视觉·原创设计 https://www.docer.com/works?userid=22383862"/>
            <p:cNvSpPr txBox="1"/>
            <p:nvPr/>
          </p:nvSpPr>
          <p:spPr>
            <a:xfrm>
              <a:off x="4963" y="4172"/>
              <a:ext cx="4064" cy="1159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spAutoFit/>
            </a:bodyPr>
            <a:p>
              <a:pPr marL="0" marR="0" lvl="0" indent="0" algn="l" defTabSz="121793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charset="0"/>
                  <a:ea typeface="微软雅黑" charset="0"/>
                  <a:sym typeface="FZHei-B01S" panose="02010601030101010101" pitchFamily="2" charset="-122"/>
                </a:rPr>
                <a:t>请在此处添加具体内容，文字尽量言简意赅，简单说明即可，</a:t>
              </a:r>
              <a:endParaRPr kumimoji="0" lang="zh-CN" altLang="en-US" sz="1400" b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+mn-cs"/>
                <a:sym typeface="FZHei-B01S" panose="02010601030101010101" pitchFamily="2" charset="-122"/>
              </a:endParaRPr>
            </a:p>
          </p:txBody>
        </p:sp>
      </p:grpSp>
      <p:sp>
        <p:nvSpPr>
          <p:cNvPr id="55" name="Rectangle 10"/>
          <p:cNvSpPr/>
          <p:nvPr userDrawn="1"/>
        </p:nvSpPr>
        <p:spPr>
          <a:xfrm>
            <a:off x="0" y="6256419"/>
            <a:ext cx="10645541" cy="4235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6" name="Oval 11"/>
          <p:cNvSpPr/>
          <p:nvPr userDrawn="1"/>
        </p:nvSpPr>
        <p:spPr>
          <a:xfrm rot="10800000" flipV="1">
            <a:off x="11285620" y="6198667"/>
            <a:ext cx="539015" cy="53901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57" name="Rounded Rectangle 12"/>
          <p:cNvSpPr/>
          <p:nvPr userDrawn="1"/>
        </p:nvSpPr>
        <p:spPr>
          <a:xfrm rot="10800000" flipV="1">
            <a:off x="9466446" y="6256419"/>
            <a:ext cx="1742173" cy="423512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ea typeface="方正黑体_GBK" panose="02000000000000000000" charset="-122"/>
              <a:cs typeface="方正黑体_GBK" panose="02000000000000000000" charset="-122"/>
            </a:endParaRPr>
          </a:p>
        </p:txBody>
      </p:sp>
      <p:sp>
        <p:nvSpPr>
          <p:cNvPr id="27" name="TextBox 13"/>
          <p:cNvSpPr txBox="1"/>
          <p:nvPr userDrawn="1"/>
        </p:nvSpPr>
        <p:spPr>
          <a:xfrm>
            <a:off x="9571405" y="6337369"/>
            <a:ext cx="153225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sz="1100" dirty="0" smtClean="0">
                <a:solidFill>
                  <a:schemeClr val="bg1"/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MADINOZ TEMPLATE</a:t>
            </a:r>
            <a:endParaRPr lang="en-US" sz="1100" dirty="0" smtClean="0">
              <a:solidFill>
                <a:schemeClr val="bg1"/>
              </a:solidFill>
              <a:latin typeface="思源黑体 Regular" panose="020B0500000000000000" charset="-122"/>
              <a:ea typeface="思源黑体 Regular" panose="020B0500000000000000" charset="-122"/>
              <a:cs typeface="思源黑体 Regular" panose="020B0500000000000000" charset="-122"/>
            </a:endParaRPr>
          </a:p>
        </p:txBody>
      </p:sp>
      <p:sp>
        <p:nvSpPr>
          <p:cNvPr id="28" name="TextBox 14"/>
          <p:cNvSpPr txBox="1"/>
          <p:nvPr userDrawn="1"/>
        </p:nvSpPr>
        <p:spPr>
          <a:xfrm>
            <a:off x="11389056" y="6337369"/>
            <a:ext cx="3321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fld id="{BF646540-7FAC-45C6-A1E7-8889A418302A}" type="slidenum">
              <a:rPr lang="en-US" sz="1100" smtClean="0">
                <a:solidFill>
                  <a:schemeClr val="bg1"/>
                </a:solidFill>
                <a:ea typeface="方正黑体_GBK" panose="02000000000000000000" charset="-122"/>
                <a:cs typeface="方正黑体_GBK" panose="02000000000000000000" charset="-122"/>
              </a:rPr>
            </a:fld>
            <a:endParaRPr lang="en-US" sz="1100" dirty="0">
              <a:solidFill>
                <a:schemeClr val="bg1"/>
              </a:solidFill>
              <a:ea typeface="方正黑体_GBK" panose="02000000000000000000" charset="-122"/>
              <a:cs typeface="方正黑体_GBK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 descr="_MG_4201"/>
          <p:cNvPicPr>
            <a:picLocks noChangeAspect="1"/>
          </p:cNvPicPr>
          <p:nvPr/>
        </p:nvPicPr>
        <p:blipFill>
          <a:blip r:embed="rId1"/>
          <a:srcRect t="6508" b="8766"/>
          <a:stretch>
            <a:fillRect/>
          </a:stretch>
        </p:blipFill>
        <p:spPr>
          <a:xfrm>
            <a:off x="635" y="-28575"/>
            <a:ext cx="12192000" cy="6886575"/>
          </a:xfrm>
          <a:prstGeom prst="rect">
            <a:avLst/>
          </a:prstGeom>
        </p:spPr>
      </p:pic>
      <p:sp>
        <p:nvSpPr>
          <p:cNvPr id="28" name="深度视觉·原创设计 https://www.docer.com/works?userid=22383862"/>
          <p:cNvSpPr/>
          <p:nvPr/>
        </p:nvSpPr>
        <p:spPr>
          <a:xfrm>
            <a:off x="0" y="0"/>
            <a:ext cx="12192000" cy="6858635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3345180"/>
            <a:ext cx="1546860" cy="12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477260" y="3345180"/>
            <a:ext cx="8715375" cy="107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深度视觉·原创设计 https://www.docer.com/works?userid=22383862"/>
          <p:cNvSpPr txBox="1"/>
          <p:nvPr/>
        </p:nvSpPr>
        <p:spPr>
          <a:xfrm>
            <a:off x="1847215" y="2962910"/>
            <a:ext cx="1330325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sz="72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03</a:t>
            </a:r>
            <a:endParaRPr kumimoji="1" lang="en-US" altLang="zh-CN" sz="72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35" y="3600450"/>
            <a:ext cx="1546860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3477895" y="3600450"/>
            <a:ext cx="8715375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4.3.3"/>
</p:tagLst>
</file>

<file path=ppt/tags/tag2.xml><?xml version="1.0" encoding="utf-8"?>
<p:tagLst xmlns:p="http://schemas.openxmlformats.org/presentationml/2006/main">
  <p:tag name="PA" val="v4.3.3"/>
</p:tagLst>
</file>

<file path=ppt/tags/tag3.xml><?xml version="1.0" encoding="utf-8"?>
<p:tagLst xmlns:p="http://schemas.openxmlformats.org/presentationml/2006/main">
  <p:tag name="PA" val="v4.3.3"/>
</p:tagLst>
</file>

<file path=ppt/tags/tag4.xml><?xml version="1.0" encoding="utf-8"?>
<p:tagLst xmlns:p="http://schemas.openxmlformats.org/presentationml/2006/main">
  <p:tag name="PA" val="v4.3.3"/>
</p:tagLst>
</file>

<file path=ppt/tags/tag5.xml><?xml version="1.0" encoding="utf-8"?>
<p:tagLst xmlns:p="http://schemas.openxmlformats.org/presentationml/2006/main">
  <p:tag name="PA" val="v4.3.3"/>
</p:tagLst>
</file>

<file path=ppt/tags/tag6.xml><?xml version="1.0" encoding="utf-8"?>
<p:tagLst xmlns:p="http://schemas.openxmlformats.org/presentationml/2006/main">
  <p:tag name="PA" val="v4.3.3"/>
</p:tagLst>
</file>

<file path=ppt/tags/tag7.xml><?xml version="1.0" encoding="utf-8"?>
<p:tagLst xmlns:p="http://schemas.openxmlformats.org/presentationml/2006/main">
  <p:tag name="PA" val="v4.3.3"/>
</p:tagLst>
</file>

<file path=ppt/tags/tag8.xml><?xml version="1.0" encoding="utf-8"?>
<p:tagLst xmlns:p="http://schemas.openxmlformats.org/presentationml/2006/main">
  <p:tag name="PA" val="v4.3.3"/>
</p:tagLst>
</file>

<file path=ppt/tags/tag9.xml><?xml version="1.0" encoding="utf-8"?>
<p:tagLst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1212</Words>
  <Application>WPS 演示</Application>
  <PresentationFormat>宽屏</PresentationFormat>
  <Paragraphs>200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6" baseType="lpstr">
      <vt:lpstr>Arial</vt:lpstr>
      <vt:lpstr>方正书宋_GBK</vt:lpstr>
      <vt:lpstr>Wingdings</vt:lpstr>
      <vt:lpstr>宋体</vt:lpstr>
      <vt:lpstr>Arial Unicode MS</vt:lpstr>
      <vt:lpstr>汉仪书宋二KW</vt:lpstr>
      <vt:lpstr>Calibri</vt:lpstr>
      <vt:lpstr>Helvetica Neue</vt:lpstr>
      <vt:lpstr>Calibri Light</vt:lpstr>
      <vt:lpstr>微软雅黑</vt:lpstr>
      <vt:lpstr>汉仪旗黑</vt:lpstr>
      <vt:lpstr>微软雅黑</vt:lpstr>
      <vt:lpstr>FZHei-B01S</vt:lpstr>
      <vt:lpstr>华文宋体</vt:lpstr>
      <vt:lpstr>Source Han Sans SC</vt:lpstr>
      <vt:lpstr>方正黑体_GBK</vt:lpstr>
      <vt:lpstr>思源黑体 Regular</vt:lpstr>
      <vt:lpstr>苹方-简</vt:lpstr>
      <vt:lpstr>冬青黑体简体中文</vt:lpstr>
      <vt:lpstr>Segoe UI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lixinyan</dc:creator>
  <cp:lastModifiedBy>lixinyan</cp:lastModifiedBy>
  <cp:revision>1</cp:revision>
  <dcterms:created xsi:type="dcterms:W3CDTF">2021-12-25T18:44:02Z</dcterms:created>
  <dcterms:modified xsi:type="dcterms:W3CDTF">2021-12-25T18:44:02Z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